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diagrams/data24.xml" ContentType="application/vnd.openxmlformats-officedocument.drawingml.diagramData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50.xml" ContentType="application/vnd.openxmlformats-officedocument.presentationml.notesSlide+xml"/>
  <Override PartName="/ppt/diagrams/layout26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44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pmPRSettings.xml" ContentType="application/vnd.ms-powerpoint.pmPRSettin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0" r:id="rId1"/>
  </p:sldMasterIdLst>
  <p:notesMasterIdLst>
    <p:notesMasterId r:id="rId57"/>
  </p:notesMasterIdLst>
  <p:sldIdLst>
    <p:sldId id="264" r:id="rId2"/>
    <p:sldId id="377" r:id="rId3"/>
    <p:sldId id="321" r:id="rId4"/>
    <p:sldId id="302" r:id="rId5"/>
    <p:sldId id="282" r:id="rId6"/>
    <p:sldId id="312" r:id="rId7"/>
    <p:sldId id="301" r:id="rId8"/>
    <p:sldId id="339" r:id="rId9"/>
    <p:sldId id="341" r:id="rId10"/>
    <p:sldId id="355" r:id="rId11"/>
    <p:sldId id="356" r:id="rId12"/>
    <p:sldId id="310" r:id="rId13"/>
    <p:sldId id="262" r:id="rId14"/>
    <p:sldId id="274" r:id="rId15"/>
    <p:sldId id="289" r:id="rId16"/>
    <p:sldId id="335" r:id="rId17"/>
    <p:sldId id="283" r:id="rId18"/>
    <p:sldId id="261" r:id="rId19"/>
    <p:sldId id="342" r:id="rId20"/>
    <p:sldId id="343" r:id="rId21"/>
    <p:sldId id="366" r:id="rId22"/>
    <p:sldId id="367" r:id="rId23"/>
    <p:sldId id="369" r:id="rId24"/>
    <p:sldId id="370" r:id="rId25"/>
    <p:sldId id="347" r:id="rId26"/>
    <p:sldId id="368" r:id="rId27"/>
    <p:sldId id="317" r:id="rId28"/>
    <p:sldId id="350" r:id="rId29"/>
    <p:sldId id="352" r:id="rId30"/>
    <p:sldId id="351" r:id="rId31"/>
    <p:sldId id="326" r:id="rId32"/>
    <p:sldId id="362" r:id="rId33"/>
    <p:sldId id="371" r:id="rId34"/>
    <p:sldId id="372" r:id="rId35"/>
    <p:sldId id="357" r:id="rId36"/>
    <p:sldId id="359" r:id="rId37"/>
    <p:sldId id="364" r:id="rId38"/>
    <p:sldId id="322" r:id="rId39"/>
    <p:sldId id="365" r:id="rId40"/>
    <p:sldId id="361" r:id="rId41"/>
    <p:sldId id="373" r:id="rId42"/>
    <p:sldId id="374" r:id="rId43"/>
    <p:sldId id="324" r:id="rId44"/>
    <p:sldId id="332" r:id="rId45"/>
    <p:sldId id="331" r:id="rId46"/>
    <p:sldId id="337" r:id="rId47"/>
    <p:sldId id="338" r:id="rId48"/>
    <p:sldId id="313" r:id="rId49"/>
    <p:sldId id="340" r:id="rId50"/>
    <p:sldId id="300" r:id="rId51"/>
    <p:sldId id="358" r:id="rId52"/>
    <p:sldId id="375" r:id="rId53"/>
    <p:sldId id="376" r:id="rId54"/>
    <p:sldId id="316" r:id="rId55"/>
    <p:sldId id="256" r:id="rId56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mPRSettings.xml>      �  <?xml version="1.0" encoding="UTF-8"?>
<!DOCTYPE plist PUBLIC "-//Apple Computer//DTD PLIST 1.0//EN" "http://www.apple.com/DTDs/PropertyList-1.0.dtd">
<plist version="1.0">
<dict>
	<key>com.apple.print.PageFormat.PMHorizontalRes</key>
	<dict>
		<key>com.apple.print.ticket.creator</key>
		<string>com.apple.printingmanager</string>
		<key>com.apple.print.ticket.itemArray</key>
		<array>
			<dict>
				<key>com.apple.print.PageFormat.PMHorizontalRes</key>
				<real>72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com.apple.print.PageFormat.PMOrientation</key>
	<dict>
		<key>com.apple.print.ticket.creator</key>
		<string>com.apple.printingmanager</string>
		<key>com.apple.print.ticket.itemArray</key>
		<array>
			<dict>
				<key>com.apple.print.PageFormat.PMOrientation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com.apple.print.PageFormat.PMScaling</key>
	<dict>
		<key>com.apple.print.ticket.creator</key>
		<string>com.apple.printingmanager</string>
		<key>com.apple.print.ticket.itemArray</key>
		<array>
			<dict>
				<key>com.apple.print.PageFormat.PMScaling</key>
				<real>1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com.apple.print.PageFormat.PMVerticalRes</key>
	<dict>
		<key>com.apple.print.ticket.creator</key>
		<string>com.apple.printingmanager</string>
		<key>com.apple.print.ticket.itemArray</key>
		<array>
			<dict>
				<key>com.apple.print.PageFormat.PMVerticalRes</key>
				<real>72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com.apple.print.PageFormat.PMVerticalScaling</key>
	<dict>
		<key>com.apple.print.ticket.creator</key>
		<string>com.apple.printingmanager</string>
		<key>com.apple.print.ticket.itemArray</key>
		<array>
			<dict>
				<key>com.apple.print.PageFormat.PMVerticalScaling</key>
				<real>1</real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com.apple.print.subTicket.paper_info_ticket</key>
	<dict>
		<key>com.apple.print.PageFormat.PMAdjustedPageRect</key>
		<dict>
			<key>com.apple.print.ticket.creator</key>
			<string>com.apple.printingmanager</string>
			<key>com.apple.print.ticket.itemArray</key>
			<array>
				<dict>
					<key>com.apple.print.PageFormat.PMAdjustedPageRect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com.apple.print.PageFormat.PMAdjustedPaperRect</key>
		<dict>
			<key>com.apple.print.ticket.creator</key>
			<string>com.apple.printingmanager</string>
			<key>com.apple.print.ticket.itemArray</key>
			<array>
				<dict>
					<key>com.apple.print.PageFormat.PMAdjustedPaperRect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com.apple.print.PaperInfo.PMPaperName</key>
		<dict>
			<key>com.apple.print.ticket.creator</key>
			<string>com.apple.print.pm.PostScript</string>
			<key>com.apple.print.ticket.itemArray</key>
			<array>
				<dict>
					<key>com.apple.print.PaperInfo.PMPaperName</key>
					<string>na-letter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com.apple.print.PaperInfo.PMUnadjustedPageRect</key>
		<dict>
			<key>com.apple.print.ticket.creator</key>
			<string>com.apple.print.pm.PostScript</string>
			<key>com.apple.print.ticket.itemArray</key>
			<array>
				<dict>
					<key>com.apple.print.PaperInfo.PMUnadjustedPageRect</key>
					<array>
						<real>0.0</real>
						<real>0.0</real>
						<real>734</real>
						<real>576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com.apple.print.PaperInfo.PMUnadjustedPaperRect</key>
		<dict>
			<key>com.apple.print.ticket.creator</key>
			<string>com.apple.print.pm.PostScript</string>
			<key>com.apple.print.ticket.itemArray</key>
			<array>
				<dict>
					<key>com.apple.print.PaperInfo.PMUnadjustedPaperRect</key>
					<array>
						<real>-18</real>
						<real>-18</real>
						<real>774</real>
						<real>594</real>
					</array>
					<key>com.apple.print.ticket.client</key>
					<string>com.apple.printingmanager</string>
					<key>com.apple.print.ticket.modDate</key>
					<date>2007-10-03T21:10:00Z</date>
					<key>com.apple.print.ticket.stateFlag</key>
					<integer>0</integer>
				</dict>
			</array>
		</dict>
		<key>com.apple.print.PaperInfo.ppd.PMPaperName</key>
		<dict>
			<key>com.apple.print.ticket.creator</key>
			<string>com.apple.print.pm.PostScript</string>
			<key>com.apple.print.ticket.itemArray</key>
			<array>
				<dict>
					<key>com.apple.print.PaperInfo.ppd.PMPaperName</key>
					<string>US Letter</string>
					<key>com.apple.print.ticket.client</key>
					<string>com.apple.print.pm.PostScript</string>
					<key>com.apple.print.ticket.modDate</key>
					<date>2003-07-01T17:49:36Z</date>
					<key>com.apple.print.ticket.stateFlag</key>
					<integer>1</integer>
				</dict>
			</array>
		</dict>
		<key>com.apple.print.ticket.APIVersion</key>
		<string>00.20</string>
		<key>com.apple.print.ticket.privateLock</key>
		<false/>
		<key>com.apple.print.ticket.type</key>
		<string>com.apple.print.PaperInfoTicket</string>
	</dict>
	<key>com.apple.print.ticket.APIVersion</key>
	<string>00.20</string>
	<key>com.apple.print.ticket.privateLock</key>
	<false/>
	<key>com.apple.print.ticket.type</key>
	<string>com.apple.print.PageFormatTicket</string>
</dict>
</plist>
   &  <?xml version="1.0" encoding="UTF-8"?>
<!DOCTYPE plist PUBLIC "-//Apple Computer//DTD PLIST 1.0//EN" "http://www.apple.com/DTDs/PropertyList-1.0.dtd">
<plist version="1.0">
<dict>
	<key>com.apple.print.DocumentTicket.PMSpoolFormat</key>
	<dict>
		<key>com.apple.print.ticket.creator</key>
		<string>com.apple.printingmanager</string>
		<key>com.apple.print.ticket.itemArray</key>
		<array>
			<dict>
				<key>com.apple.print.DocumentTicket.PMSpoolFormat</key>
				<string>application/pdf</string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com.apple.print.PrintSettings.PMColorMatchingMode</key>
	<dict>
		<key>com.apple.print.ticket.creator</key>
		<string>com.apple.printingmanager</string>
		<key>com.apple.print.ticket.itemArray</key>
		<array>
			<dict>
				<key>com.apple.print.PrintSettings.PMColorMatchingMode</key>
				<integer>0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com.apple.print.PrintSettings.PMColorSyncProfileID</key>
	<dict>
		<key>com.apple.print.ticket.creator</key>
		<string>com.apple.printingmanager</string>
		<key>com.apple.print.ticket.itemArray</key>
		<array>
			<dict>
				<key>com.apple.print.PrintSettings.PMColorSyncProfileID</key>
				<integer>1294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com.apple.print.PrintSettings.PMCopies</key>
	<dict>
		<key>com.apple.print.ticket.creator</key>
		<string>com.apple.printingmanager</string>
		<key>com.apple.print.ticket.itemArray</key>
		<array>
			<dict>
				<key>com.apple.print.PrintSettings.PMCopies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com.apple.print.PrintSettings.PMCopyCollate</key>
	<dict>
		<key>com.apple.print.ticket.creator</key>
		<string>com.apple.printingmanager</string>
		<key>com.apple.print.ticket.itemArray</key>
		<array>
			<dict>
				<key>com.apple.print.PrintSettings.PMCopyCollate</key>
				<true/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com.apple.print.PrintSettings.PMFirstPage</key>
	<dict>
		<key>com.apple.print.ticket.creator</key>
		<string>com.apple.printingmanager</string>
		<key>com.apple.print.ticket.itemArray</key>
		<array>
			<dict>
				<key>com.apple.print.PrintSettings.PMFirstPage</key>
				<integer>1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com.apple.print.PrintSettings.PMLastPage</key>
	<dict>
		<key>com.apple.print.ticket.creator</key>
		<string>com.apple.printingmanager</string>
		<key>com.apple.print.ticket.itemArray</key>
		<array>
			<dict>
				<key>com.apple.print.PrintSettings.PMLastPage</key>
				<integer>2147483647</integer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com.apple.print.PrintSettings.PMPageRange</key>
	<dict>
		<key>com.apple.print.ticket.creator</key>
		<string>com.apple.printingmanager</string>
		<key>com.apple.print.ticket.itemArray</key>
		<array>
			<dict>
				<key>com.apple.print.PrintSettings.PMPageRange</key>
				<array>
					<integer>1</integer>
					<integer>2147483647</integer>
				</array>
				<key>com.apple.print.ticket.client</key>
				<string>com.apple.printingmanager</string>
				<key>com.apple.print.ticket.modDate</key>
				<date>2007-10-03T21:10:00Z</date>
				<key>com.apple.print.ticket.stateFlag</key>
				<integer>0</integer>
			</dict>
		</array>
	</dict>
	<key>com.apple.print.ticket.APIVersion</key>
	<string>00.20</string>
	<key>com.apple.print.ticket.privateLock</key>
	<false/>
	<key>com.apple.print.ticket.type</key>
	<string>com.apple.print.PrintSettingsTicket</string>
</dict>
</plist>
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9" autoAdjust="0"/>
    <p:restoredTop sz="86462" autoAdjust="0"/>
  </p:normalViewPr>
  <p:slideViewPr>
    <p:cSldViewPr>
      <p:cViewPr>
        <p:scale>
          <a:sx n="75" d="100"/>
          <a:sy n="75" d="100"/>
        </p:scale>
        <p:origin x="-2664" y="-1146"/>
      </p:cViewPr>
      <p:guideLst>
        <p:guide orient="horz" pos="162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mPRSettings" Target="pmPRSetting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0B30CE-4D54-9847-B6BD-2F1071869BE0}">
      <dgm:prSet phldrT="[Text]"/>
      <dgm:spPr/>
      <dgm:t>
        <a:bodyPr/>
        <a:lstStyle/>
        <a:p>
          <a:r>
            <a:rPr lang="en-US" dirty="0" err="1" smtClean="0"/>
            <a:t>QSOs</a:t>
          </a:r>
          <a:endParaRPr lang="en-US" dirty="0"/>
        </a:p>
      </dgm:t>
    </dgm:pt>
    <dgm:pt modelId="{989A263A-4D78-1645-B209-4DD424672043}" type="parTrans" cxnId="{17A97133-6758-4B46-B130-07C20F576E00}">
      <dgm:prSet/>
      <dgm:spPr/>
      <dgm:t>
        <a:bodyPr/>
        <a:lstStyle/>
        <a:p>
          <a:endParaRPr lang="en-US"/>
        </a:p>
      </dgm:t>
    </dgm:pt>
    <dgm:pt modelId="{B33EE54E-FEB5-C441-ADB3-3552B0B38A50}" type="sibTrans" cxnId="{17A97133-6758-4B46-B130-07C20F576E00}">
      <dgm:prSet/>
      <dgm:spPr/>
      <dgm:t>
        <a:bodyPr/>
        <a:lstStyle/>
        <a:p>
          <a:endParaRPr lang="en-US"/>
        </a:p>
      </dgm:t>
    </dgm:pt>
    <dgm:pt modelId="{BE338532-E871-424A-9688-DE9B0E5D32D7}">
      <dgm:prSet phldrT="[Text]"/>
      <dgm:spPr/>
      <dgm:t>
        <a:bodyPr/>
        <a:lstStyle/>
        <a:p>
          <a:r>
            <a:rPr lang="en-US" dirty="0" smtClean="0"/>
            <a:t>Logging Software</a:t>
          </a:r>
          <a:endParaRPr lang="en-US" dirty="0"/>
        </a:p>
      </dgm:t>
    </dgm:pt>
    <dgm:pt modelId="{CCC98CF5-7684-B242-8103-1FD29C5830F5}" type="parTrans" cxnId="{320D310C-E740-6247-A543-43A9D0856777}">
      <dgm:prSet/>
      <dgm:spPr/>
      <dgm:t>
        <a:bodyPr/>
        <a:lstStyle/>
        <a:p>
          <a:endParaRPr lang="en-US"/>
        </a:p>
      </dgm:t>
    </dgm:pt>
    <dgm:pt modelId="{4444D2F4-728E-B24D-92D7-64D4C75AB352}" type="sibTrans" cxnId="{320D310C-E740-6247-A543-43A9D0856777}">
      <dgm:prSet/>
      <dgm:spPr/>
      <dgm:t>
        <a:bodyPr/>
        <a:lstStyle/>
        <a:p>
          <a:endParaRPr lang="en-US"/>
        </a:p>
      </dgm:t>
    </dgm:pt>
    <dgm:pt modelId="{4FEE7E6F-0940-A74E-BC6F-93DF44A15ECE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Club Log</a:t>
          </a:r>
          <a:endParaRPr lang="en-US" dirty="0"/>
        </a:p>
      </dgm:t>
    </dgm:pt>
    <dgm:pt modelId="{6221D76A-F77C-024E-B0CA-9354CC17C9A0}" type="parTrans" cxnId="{EC7BD0B6-812D-3F42-B9C3-BD7C7E488662}">
      <dgm:prSet/>
      <dgm:spPr/>
      <dgm:t>
        <a:bodyPr/>
        <a:lstStyle/>
        <a:p>
          <a:endParaRPr lang="en-US"/>
        </a:p>
      </dgm:t>
    </dgm:pt>
    <dgm:pt modelId="{2EDD182E-A6C8-E64E-B6A7-F992C46D75D1}" type="sibTrans" cxnId="{EC7BD0B6-812D-3F42-B9C3-BD7C7E488662}">
      <dgm:prSet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  <dgm:pt modelId="{C5A00B28-074C-2947-A65E-90097F630A59}" type="pres">
      <dgm:prSet presAssocID="{43138940-011D-F74D-8B2A-49039C428D0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3DB1C-C786-DE45-B1C0-C870E4CE1B90}" type="pres">
      <dgm:prSet presAssocID="{43138940-011D-F74D-8B2A-49039C428D0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7C1D-6ED9-8E41-A9B5-C80BCE7BB39B}" type="pres">
      <dgm:prSet presAssocID="{43138940-011D-F74D-8B2A-49039C428D0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D7492-B0D8-404E-9E34-F22A0B74251D}" type="pres">
      <dgm:prSet presAssocID="{43138940-011D-F74D-8B2A-49039C428D0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21E7FA-7B3B-214B-8E6A-AD8A32089373}" type="pres">
      <dgm:prSet presAssocID="{43138940-011D-F74D-8B2A-49039C428D0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2CF00B-0E5B-CE48-A1B2-21573AFFE3ED}" type="pres">
      <dgm:prSet presAssocID="{43138940-011D-F74D-8B2A-49039C428D0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FC1CB-7356-9D44-8D47-1858B3AC3270}" type="pres">
      <dgm:prSet presAssocID="{43138940-011D-F74D-8B2A-49039C428D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F414E-ED80-634F-A09F-3DB5154E4873}" type="pres">
      <dgm:prSet presAssocID="{43138940-011D-F74D-8B2A-49039C428D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97133-6758-4B46-B130-07C20F576E00}" srcId="{43138940-011D-F74D-8B2A-49039C428D05}" destId="{B40B30CE-4D54-9847-B6BD-2F1071869BE0}" srcOrd="0" destOrd="0" parTransId="{989A263A-4D78-1645-B209-4DD424672043}" sibTransId="{B33EE54E-FEB5-C441-ADB3-3552B0B38A50}"/>
    <dgm:cxn modelId="{3BA6EC48-DFC0-4D89-8B7D-768054D46742}" type="presOf" srcId="{BE338532-E871-424A-9688-DE9B0E5D32D7}" destId="{39DFC1CB-7356-9D44-8D47-1858B3AC3270}" srcOrd="1" destOrd="0" presId="urn:microsoft.com/office/officeart/2005/8/layout/vProcess5"/>
    <dgm:cxn modelId="{90816AF9-5322-46EF-AA9B-9935050BC9DE}" type="presOf" srcId="{B33EE54E-FEB5-C441-ADB3-3552B0B38A50}" destId="{81AD7492-B0D8-404E-9E34-F22A0B74251D}" srcOrd="0" destOrd="0" presId="urn:microsoft.com/office/officeart/2005/8/layout/vProcess5"/>
    <dgm:cxn modelId="{EC7BD0B6-812D-3F42-B9C3-BD7C7E488662}" srcId="{43138940-011D-F74D-8B2A-49039C428D05}" destId="{4FEE7E6F-0940-A74E-BC6F-93DF44A15ECE}" srcOrd="2" destOrd="0" parTransId="{6221D76A-F77C-024E-B0CA-9354CC17C9A0}" sibTransId="{2EDD182E-A6C8-E64E-B6A7-F992C46D75D1}"/>
    <dgm:cxn modelId="{835A0388-2B2F-472E-B09A-6B95533093C6}" type="presOf" srcId="{BE338532-E871-424A-9688-DE9B0E5D32D7}" destId="{E8E3DB1C-C786-DE45-B1C0-C870E4CE1B90}" srcOrd="0" destOrd="0" presId="urn:microsoft.com/office/officeart/2005/8/layout/vProcess5"/>
    <dgm:cxn modelId="{D62536F3-7524-4683-AB7D-FADAADA9FC00}" type="presOf" srcId="{43138940-011D-F74D-8B2A-49039C428D05}" destId="{FF693AD7-29C2-D347-B70B-891AA599D9AE}" srcOrd="0" destOrd="0" presId="urn:microsoft.com/office/officeart/2005/8/layout/vProcess5"/>
    <dgm:cxn modelId="{DFE35583-91C1-4B00-B153-B4FE4D30A4AD}" type="presOf" srcId="{B40B30CE-4D54-9847-B6BD-2F1071869BE0}" destId="{C5A00B28-074C-2947-A65E-90097F630A59}" srcOrd="0" destOrd="0" presId="urn:microsoft.com/office/officeart/2005/8/layout/vProcess5"/>
    <dgm:cxn modelId="{9275CF4D-CECE-4D13-8183-221B4C4B9963}" type="presOf" srcId="{4444D2F4-728E-B24D-92D7-64D4C75AB352}" destId="{B521E7FA-7B3B-214B-8E6A-AD8A32089373}" srcOrd="0" destOrd="0" presId="urn:microsoft.com/office/officeart/2005/8/layout/vProcess5"/>
    <dgm:cxn modelId="{374D227C-0B81-4190-BF2B-AC432A4C5F68}" type="presOf" srcId="{4FEE7E6F-0940-A74E-BC6F-93DF44A15ECE}" destId="{654D7C1D-6ED9-8E41-A9B5-C80BCE7BB39B}" srcOrd="0" destOrd="0" presId="urn:microsoft.com/office/officeart/2005/8/layout/vProcess5"/>
    <dgm:cxn modelId="{E7CC2C2B-74E9-4400-9C97-C6B46E76E082}" type="presOf" srcId="{4FEE7E6F-0940-A74E-BC6F-93DF44A15ECE}" destId="{6F5F414E-ED80-634F-A09F-3DB5154E4873}" srcOrd="1" destOrd="0" presId="urn:microsoft.com/office/officeart/2005/8/layout/vProcess5"/>
    <dgm:cxn modelId="{320D310C-E740-6247-A543-43A9D0856777}" srcId="{43138940-011D-F74D-8B2A-49039C428D05}" destId="{BE338532-E871-424A-9688-DE9B0E5D32D7}" srcOrd="1" destOrd="0" parTransId="{CCC98CF5-7684-B242-8103-1FD29C5830F5}" sibTransId="{4444D2F4-728E-B24D-92D7-64D4C75AB352}"/>
    <dgm:cxn modelId="{87024005-0FF1-46DC-A727-F3C189A5C306}" type="presOf" srcId="{B40B30CE-4D54-9847-B6BD-2F1071869BE0}" destId="{1E2CF00B-0E5B-CE48-A1B2-21573AFFE3ED}" srcOrd="1" destOrd="0" presId="urn:microsoft.com/office/officeart/2005/8/layout/vProcess5"/>
    <dgm:cxn modelId="{0DC50A0D-A04B-4B73-A0F8-E0DFE1866386}" type="presParOf" srcId="{FF693AD7-29C2-D347-B70B-891AA599D9AE}" destId="{7D345C0E-BA16-5248-9A4A-0002606C2DC8}" srcOrd="0" destOrd="0" presId="urn:microsoft.com/office/officeart/2005/8/layout/vProcess5"/>
    <dgm:cxn modelId="{1EC57DD7-2C13-45A0-AB76-4F33483DE96B}" type="presParOf" srcId="{FF693AD7-29C2-D347-B70B-891AA599D9AE}" destId="{C5A00B28-074C-2947-A65E-90097F630A59}" srcOrd="1" destOrd="0" presId="urn:microsoft.com/office/officeart/2005/8/layout/vProcess5"/>
    <dgm:cxn modelId="{B07CF521-2190-4C08-8ABB-26B72A720D4D}" type="presParOf" srcId="{FF693AD7-29C2-D347-B70B-891AA599D9AE}" destId="{E8E3DB1C-C786-DE45-B1C0-C870E4CE1B90}" srcOrd="2" destOrd="0" presId="urn:microsoft.com/office/officeart/2005/8/layout/vProcess5"/>
    <dgm:cxn modelId="{F43A72E4-03D0-43BB-8869-C90220CD2D41}" type="presParOf" srcId="{FF693AD7-29C2-D347-B70B-891AA599D9AE}" destId="{654D7C1D-6ED9-8E41-A9B5-C80BCE7BB39B}" srcOrd="3" destOrd="0" presId="urn:microsoft.com/office/officeart/2005/8/layout/vProcess5"/>
    <dgm:cxn modelId="{1FBB56DF-C083-4599-B714-BED706229865}" type="presParOf" srcId="{FF693AD7-29C2-D347-B70B-891AA599D9AE}" destId="{81AD7492-B0D8-404E-9E34-F22A0B74251D}" srcOrd="4" destOrd="0" presId="urn:microsoft.com/office/officeart/2005/8/layout/vProcess5"/>
    <dgm:cxn modelId="{E3071509-3D38-4102-BD83-DF9AFEBA2E30}" type="presParOf" srcId="{FF693AD7-29C2-D347-B70B-891AA599D9AE}" destId="{B521E7FA-7B3B-214B-8E6A-AD8A32089373}" srcOrd="5" destOrd="0" presId="urn:microsoft.com/office/officeart/2005/8/layout/vProcess5"/>
    <dgm:cxn modelId="{6BC84045-905E-43AA-A079-AA250FDE9894}" type="presParOf" srcId="{FF693AD7-29C2-D347-B70B-891AA599D9AE}" destId="{1E2CF00B-0E5B-CE48-A1B2-21573AFFE3ED}" srcOrd="6" destOrd="0" presId="urn:microsoft.com/office/officeart/2005/8/layout/vProcess5"/>
    <dgm:cxn modelId="{AD039EA7-471E-4304-BEA9-EA5641309118}" type="presParOf" srcId="{FF693AD7-29C2-D347-B70B-891AA599D9AE}" destId="{39DFC1CB-7356-9D44-8D47-1858B3AC3270}" srcOrd="7" destOrd="0" presId="urn:microsoft.com/office/officeart/2005/8/layout/vProcess5"/>
    <dgm:cxn modelId="{9D727B26-9EC3-44B7-95DE-B92D46B6A842}" type="presParOf" srcId="{FF693AD7-29C2-D347-B70B-891AA599D9AE}" destId="{6F5F414E-ED80-634F-A09F-3DB5154E48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7F4C63D7-6F00-4382-AEE8-039667D7F5A4}" type="presOf" srcId="{43138940-011D-F74D-8B2A-49039C428D05}" destId="{FF693AD7-29C2-D347-B70B-891AA599D9AE}" srcOrd="0" destOrd="0" presId="urn:microsoft.com/office/officeart/2005/8/layout/vProcess5"/>
    <dgm:cxn modelId="{2123CADE-3109-4054-A997-D8B8CFB10823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3D2786A8-0B11-43CD-B050-00E9E9E96B0A}" type="presOf" srcId="{43138940-011D-F74D-8B2A-49039C428D05}" destId="{FF693AD7-29C2-D347-B70B-891AA599D9AE}" srcOrd="0" destOrd="0" presId="urn:microsoft.com/office/officeart/2005/8/layout/vProcess5"/>
    <dgm:cxn modelId="{87583629-7C7D-40BD-9148-43FC820DD0FA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701863E2-5BC5-4CE7-AA4B-6F617B162BD8}" type="presOf" srcId="{43138940-011D-F74D-8B2A-49039C428D05}" destId="{FF693AD7-29C2-D347-B70B-891AA599D9AE}" srcOrd="0" destOrd="0" presId="urn:microsoft.com/office/officeart/2005/8/layout/vProcess5"/>
    <dgm:cxn modelId="{6808071D-A818-49D8-BD70-44282D8DAE6C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2C1DF79E-44E4-472F-B907-28F554E0189E}" type="presOf" srcId="{43138940-011D-F74D-8B2A-49039C428D05}" destId="{FF693AD7-29C2-D347-B70B-891AA599D9AE}" srcOrd="0" destOrd="0" presId="urn:microsoft.com/office/officeart/2005/8/layout/vProcess5"/>
    <dgm:cxn modelId="{C7C7A891-C5D0-4D89-BCB6-C7DD69A556E0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FE755BAA-EA3D-411C-8B20-81D17DD0B29B}" type="presOf" srcId="{43138940-011D-F74D-8B2A-49039C428D05}" destId="{FF693AD7-29C2-D347-B70B-891AA599D9AE}" srcOrd="0" destOrd="0" presId="urn:microsoft.com/office/officeart/2005/8/layout/vProcess5"/>
    <dgm:cxn modelId="{C996087D-EF4D-4A18-A9CC-6EA3533827FE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2349875E-BA11-4719-815C-D45829CCF104}" type="presOf" srcId="{43138940-011D-F74D-8B2A-49039C428D05}" destId="{FF693AD7-29C2-D347-B70B-891AA599D9AE}" srcOrd="0" destOrd="0" presId="urn:microsoft.com/office/officeart/2005/8/layout/vProcess5"/>
    <dgm:cxn modelId="{7D19C1DD-B14F-4FB1-A31A-933580110768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EC7BD2B2-3F02-45F6-B0FD-2620A92E08DE}" type="presOf" srcId="{43138940-011D-F74D-8B2A-49039C428D05}" destId="{FF693AD7-29C2-D347-B70B-891AA599D9AE}" srcOrd="0" destOrd="0" presId="urn:microsoft.com/office/officeart/2005/8/layout/vProcess5"/>
    <dgm:cxn modelId="{EDECC684-88DF-46D4-AB8B-07388AB688A5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47FAA644-4A01-42E0-93C4-7849F961136A}" type="presOf" srcId="{43138940-011D-F74D-8B2A-49039C428D05}" destId="{FF693AD7-29C2-D347-B70B-891AA599D9AE}" srcOrd="0" destOrd="0" presId="urn:microsoft.com/office/officeart/2005/8/layout/vProcess5"/>
    <dgm:cxn modelId="{C4D39C5F-94BC-4A31-B941-4B6081D2D524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D1124E24-9878-4CB8-A6B6-1FA9FDB472E6}" type="presOf" srcId="{43138940-011D-F74D-8B2A-49039C428D05}" destId="{FF693AD7-29C2-D347-B70B-891AA599D9AE}" srcOrd="0" destOrd="0" presId="urn:microsoft.com/office/officeart/2005/8/layout/vProcess5"/>
    <dgm:cxn modelId="{781B37E5-18A4-4D0D-BC27-0406C6D3D56A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5B4F29ED-2A6D-43F4-B8C9-6215400B367E}" type="presOf" srcId="{43138940-011D-F74D-8B2A-49039C428D05}" destId="{FF693AD7-29C2-D347-B70B-891AA599D9AE}" srcOrd="0" destOrd="0" presId="urn:microsoft.com/office/officeart/2005/8/layout/vProcess5"/>
    <dgm:cxn modelId="{A7CBCEB5-11F4-4893-A566-CCB29AA28420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D7DC9-D0F6-A843-B55D-2726A3ED85C6}" type="doc">
      <dgm:prSet loTypeId="urn:microsoft.com/office/officeart/2005/8/layout/target2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18C55C9-873E-854D-9595-15307A64E66F}">
      <dgm:prSet phldrT="[Text]"/>
      <dgm:spPr/>
      <dgm:t>
        <a:bodyPr/>
        <a:lstStyle/>
        <a:p>
          <a:r>
            <a:rPr lang="en-US" dirty="0" smtClean="0"/>
            <a:t>Prefixes</a:t>
          </a:r>
          <a:endParaRPr lang="en-US" dirty="0"/>
        </a:p>
      </dgm:t>
    </dgm:pt>
    <dgm:pt modelId="{33765DBE-CD46-744F-A348-EB1A2AA1019E}" type="parTrans" cxnId="{E7B76E25-FBF1-4747-B33A-711ED77F892C}">
      <dgm:prSet/>
      <dgm:spPr/>
      <dgm:t>
        <a:bodyPr/>
        <a:lstStyle/>
        <a:p>
          <a:endParaRPr lang="en-US"/>
        </a:p>
      </dgm:t>
    </dgm:pt>
    <dgm:pt modelId="{30DB43B5-8DD0-0647-B9C9-95FD8CB82602}" type="sibTrans" cxnId="{E7B76E25-FBF1-4747-B33A-711ED77F892C}">
      <dgm:prSet/>
      <dgm:spPr/>
      <dgm:t>
        <a:bodyPr/>
        <a:lstStyle/>
        <a:p>
          <a:endParaRPr lang="en-US"/>
        </a:p>
      </dgm:t>
    </dgm:pt>
    <dgm:pt modelId="{242C4C54-1399-9B44-A032-02096CE8C60E}">
      <dgm:prSet phldrT="[Text]"/>
      <dgm:spPr/>
      <dgm:t>
        <a:bodyPr/>
        <a:lstStyle/>
        <a:p>
          <a:r>
            <a:rPr lang="en-US" dirty="0" smtClean="0"/>
            <a:t>Start</a:t>
          </a:r>
          <a:endParaRPr lang="en-US" dirty="0"/>
        </a:p>
      </dgm:t>
    </dgm:pt>
    <dgm:pt modelId="{EB78E614-24F0-9D4E-8AD7-AFD046FD2676}" type="parTrans" cxnId="{D69631F7-429E-CA4C-BFEE-9700830E1EFF}">
      <dgm:prSet/>
      <dgm:spPr/>
      <dgm:t>
        <a:bodyPr/>
        <a:lstStyle/>
        <a:p>
          <a:endParaRPr lang="en-US"/>
        </a:p>
      </dgm:t>
    </dgm:pt>
    <dgm:pt modelId="{49ABAD75-1F59-EC40-B7E1-7084D4A276B6}" type="sibTrans" cxnId="{D69631F7-429E-CA4C-BFEE-9700830E1EFF}">
      <dgm:prSet/>
      <dgm:spPr/>
      <dgm:t>
        <a:bodyPr/>
        <a:lstStyle/>
        <a:p>
          <a:endParaRPr lang="en-US"/>
        </a:p>
      </dgm:t>
    </dgm:pt>
    <dgm:pt modelId="{0DBEB744-DBF9-6B4F-B6A0-C6D59AE94DCD}">
      <dgm:prSet phldrT="[Text]"/>
      <dgm:spPr/>
      <dgm:t>
        <a:bodyPr/>
        <a:lstStyle/>
        <a:p>
          <a:r>
            <a:rPr lang="en-US" dirty="0" smtClean="0"/>
            <a:t>End</a:t>
          </a:r>
          <a:endParaRPr lang="en-US" dirty="0"/>
        </a:p>
      </dgm:t>
    </dgm:pt>
    <dgm:pt modelId="{4815DD24-A186-A44F-B452-7A7DA4302FB9}" type="parTrans" cxnId="{7798BFB9-0C7B-DF47-95DA-5249278D5BE5}">
      <dgm:prSet/>
      <dgm:spPr/>
      <dgm:t>
        <a:bodyPr/>
        <a:lstStyle/>
        <a:p>
          <a:endParaRPr lang="en-US"/>
        </a:p>
      </dgm:t>
    </dgm:pt>
    <dgm:pt modelId="{3F90E057-D23D-4847-9CC2-3A18A04B6F56}" type="sibTrans" cxnId="{7798BFB9-0C7B-DF47-95DA-5249278D5BE5}">
      <dgm:prSet/>
      <dgm:spPr/>
      <dgm:t>
        <a:bodyPr/>
        <a:lstStyle/>
        <a:p>
          <a:endParaRPr lang="en-US"/>
        </a:p>
      </dgm:t>
    </dgm:pt>
    <dgm:pt modelId="{3C8B94F3-99BC-FA4A-9094-ED15381CF6BD}">
      <dgm:prSet phldrT="[Text]"/>
      <dgm:spPr/>
      <dgm:t>
        <a:bodyPr/>
        <a:lstStyle/>
        <a:p>
          <a:r>
            <a:rPr lang="en-US" dirty="0" smtClean="0"/>
            <a:t>Exceptions</a:t>
          </a:r>
          <a:endParaRPr lang="en-US" dirty="0"/>
        </a:p>
      </dgm:t>
    </dgm:pt>
    <dgm:pt modelId="{F2DE5E9C-DD75-AC42-9872-FB7328C2881D}" type="parTrans" cxnId="{15F7D233-9F92-9C44-96EA-957A402A8806}">
      <dgm:prSet/>
      <dgm:spPr/>
      <dgm:t>
        <a:bodyPr/>
        <a:lstStyle/>
        <a:p>
          <a:endParaRPr lang="en-US"/>
        </a:p>
      </dgm:t>
    </dgm:pt>
    <dgm:pt modelId="{D225308D-37C3-7F46-B69F-41BB5DD4A281}" type="sibTrans" cxnId="{15F7D233-9F92-9C44-96EA-957A402A8806}">
      <dgm:prSet/>
      <dgm:spPr/>
      <dgm:t>
        <a:bodyPr/>
        <a:lstStyle/>
        <a:p>
          <a:endParaRPr lang="en-US"/>
        </a:p>
      </dgm:t>
    </dgm:pt>
    <dgm:pt modelId="{DBBDD071-218E-8C45-B42B-CEC741D930D4}">
      <dgm:prSet phldrT="[Text]"/>
      <dgm:spPr/>
      <dgm:t>
        <a:bodyPr/>
        <a:lstStyle/>
        <a:p>
          <a:r>
            <a:rPr lang="en-US" dirty="0" smtClean="0"/>
            <a:t>Start</a:t>
          </a:r>
        </a:p>
      </dgm:t>
    </dgm:pt>
    <dgm:pt modelId="{5FAD4828-4402-3148-BE42-09C3E4AA88B1}" type="parTrans" cxnId="{2DCC3082-2189-554B-AC29-E1FFCF2EB59A}">
      <dgm:prSet/>
      <dgm:spPr/>
      <dgm:t>
        <a:bodyPr/>
        <a:lstStyle/>
        <a:p>
          <a:endParaRPr lang="en-US"/>
        </a:p>
      </dgm:t>
    </dgm:pt>
    <dgm:pt modelId="{A0ADE395-34FF-5E4E-A017-10A7C0E5E894}" type="sibTrans" cxnId="{2DCC3082-2189-554B-AC29-E1FFCF2EB59A}">
      <dgm:prSet/>
      <dgm:spPr/>
      <dgm:t>
        <a:bodyPr/>
        <a:lstStyle/>
        <a:p>
          <a:endParaRPr lang="en-US"/>
        </a:p>
      </dgm:t>
    </dgm:pt>
    <dgm:pt modelId="{D9AAC310-AACB-F84E-8222-D40396025AEB}">
      <dgm:prSet phldrT="[Text]"/>
      <dgm:spPr/>
      <dgm:t>
        <a:bodyPr/>
        <a:lstStyle/>
        <a:p>
          <a:r>
            <a:rPr lang="en-US" dirty="0" smtClean="0"/>
            <a:t>End</a:t>
          </a:r>
          <a:endParaRPr lang="en-US" dirty="0"/>
        </a:p>
      </dgm:t>
    </dgm:pt>
    <dgm:pt modelId="{0A9BB0F4-6207-EC42-A665-7F2445FA1E4D}" type="parTrans" cxnId="{1B0718FD-EE54-F848-9D31-8F6C3B44A70F}">
      <dgm:prSet/>
      <dgm:spPr/>
      <dgm:t>
        <a:bodyPr/>
        <a:lstStyle/>
        <a:p>
          <a:endParaRPr lang="en-US"/>
        </a:p>
      </dgm:t>
    </dgm:pt>
    <dgm:pt modelId="{A33D5A3A-B426-BE44-8AD2-618E2D53443F}" type="sibTrans" cxnId="{1B0718FD-EE54-F848-9D31-8F6C3B44A70F}">
      <dgm:prSet/>
      <dgm:spPr/>
      <dgm:t>
        <a:bodyPr/>
        <a:lstStyle/>
        <a:p>
          <a:endParaRPr lang="en-US"/>
        </a:p>
      </dgm:t>
    </dgm:pt>
    <dgm:pt modelId="{1AFE4986-0742-2C40-AC70-8FECA8D58456}">
      <dgm:prSet phldrT="[Text]"/>
      <dgm:spPr/>
      <dgm:t>
        <a:bodyPr/>
        <a:lstStyle/>
        <a:p>
          <a:r>
            <a:rPr lang="en-US" dirty="0" smtClean="0"/>
            <a:t>DXCC Entity</a:t>
          </a:r>
          <a:endParaRPr lang="en-US" dirty="0"/>
        </a:p>
      </dgm:t>
    </dgm:pt>
    <dgm:pt modelId="{F4271499-563A-B44C-92B4-FD84037F6E7E}" type="parTrans" cxnId="{9B310C4B-03FB-C046-AF3C-B01FC9244375}">
      <dgm:prSet/>
      <dgm:spPr/>
      <dgm:t>
        <a:bodyPr/>
        <a:lstStyle/>
        <a:p>
          <a:endParaRPr lang="en-US"/>
        </a:p>
      </dgm:t>
    </dgm:pt>
    <dgm:pt modelId="{42EBDF53-FD69-D746-8351-0A4825E9F326}" type="sibTrans" cxnId="{9B310C4B-03FB-C046-AF3C-B01FC9244375}">
      <dgm:prSet/>
      <dgm:spPr/>
      <dgm:t>
        <a:bodyPr/>
        <a:lstStyle/>
        <a:p>
          <a:endParaRPr lang="en-US"/>
        </a:p>
      </dgm:t>
    </dgm:pt>
    <dgm:pt modelId="{F98E9C48-C104-6F49-876B-484ABDF7FC80}">
      <dgm:prSet phldrT="[Text]"/>
      <dgm:spPr/>
      <dgm:t>
        <a:bodyPr/>
        <a:lstStyle/>
        <a:p>
          <a:r>
            <a:rPr lang="en-US" dirty="0" smtClean="0"/>
            <a:t>Start</a:t>
          </a:r>
          <a:endParaRPr lang="en-US" dirty="0"/>
        </a:p>
      </dgm:t>
    </dgm:pt>
    <dgm:pt modelId="{2E15E251-375B-0F4C-883E-9A7C6097FD67}" type="parTrans" cxnId="{ABDC3EFC-7401-8C45-B328-F28D81E158ED}">
      <dgm:prSet/>
      <dgm:spPr/>
      <dgm:t>
        <a:bodyPr/>
        <a:lstStyle/>
        <a:p>
          <a:endParaRPr lang="en-US"/>
        </a:p>
      </dgm:t>
    </dgm:pt>
    <dgm:pt modelId="{BE6823CC-5057-2643-9CBE-5FC420C73A0B}" type="sibTrans" cxnId="{ABDC3EFC-7401-8C45-B328-F28D81E158ED}">
      <dgm:prSet/>
      <dgm:spPr/>
      <dgm:t>
        <a:bodyPr/>
        <a:lstStyle/>
        <a:p>
          <a:endParaRPr lang="en-US"/>
        </a:p>
      </dgm:t>
    </dgm:pt>
    <dgm:pt modelId="{09A710D2-A428-BC45-A942-6934C26328B5}">
      <dgm:prSet phldrT="[Text]"/>
      <dgm:spPr/>
      <dgm:t>
        <a:bodyPr/>
        <a:lstStyle/>
        <a:p>
          <a:r>
            <a:rPr lang="en-US" dirty="0" smtClean="0"/>
            <a:t>End</a:t>
          </a:r>
          <a:endParaRPr lang="en-US" dirty="0"/>
        </a:p>
      </dgm:t>
    </dgm:pt>
    <dgm:pt modelId="{ECC259D5-B0EA-7D4F-8F33-1A3E1C3F4AFB}" type="parTrans" cxnId="{A47DB545-72C6-7149-AB52-3629016D4C35}">
      <dgm:prSet/>
      <dgm:spPr/>
      <dgm:t>
        <a:bodyPr/>
        <a:lstStyle/>
        <a:p>
          <a:endParaRPr lang="en-US"/>
        </a:p>
      </dgm:t>
    </dgm:pt>
    <dgm:pt modelId="{32FB5724-4972-AE4E-B96C-5118D9E95039}" type="sibTrans" cxnId="{A47DB545-72C6-7149-AB52-3629016D4C35}">
      <dgm:prSet/>
      <dgm:spPr/>
      <dgm:t>
        <a:bodyPr/>
        <a:lstStyle/>
        <a:p>
          <a:endParaRPr lang="en-US"/>
        </a:p>
      </dgm:t>
    </dgm:pt>
    <dgm:pt modelId="{01815A01-4954-3542-BE12-088416AA20E8}" type="pres">
      <dgm:prSet presAssocID="{B33D7DC9-D0F6-A843-B55D-2726A3ED85C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12A9337-950E-9347-AAE3-65A0F6CBD16D}" type="pres">
      <dgm:prSet presAssocID="{B33D7DC9-D0F6-A843-B55D-2726A3ED85C6}" presName="outerBox" presStyleCnt="0"/>
      <dgm:spPr/>
    </dgm:pt>
    <dgm:pt modelId="{14117000-36EF-9547-A308-F3DE2092F892}" type="pres">
      <dgm:prSet presAssocID="{B33D7DC9-D0F6-A843-B55D-2726A3ED85C6}" presName="outerBoxParent" presStyleLbl="node1" presStyleIdx="0" presStyleCnt="3" custLinFactNeighborX="1563"/>
      <dgm:spPr/>
      <dgm:t>
        <a:bodyPr/>
        <a:lstStyle/>
        <a:p>
          <a:endParaRPr lang="en-US"/>
        </a:p>
      </dgm:t>
    </dgm:pt>
    <dgm:pt modelId="{E41CBF15-3D2C-8049-B112-CEB8341919DB}" type="pres">
      <dgm:prSet presAssocID="{B33D7DC9-D0F6-A843-B55D-2726A3ED85C6}" presName="outerBoxChildren" presStyleCnt="0"/>
      <dgm:spPr/>
    </dgm:pt>
    <dgm:pt modelId="{61D18FF4-C019-C147-A5C0-1F816B59AF0C}" type="pres">
      <dgm:prSet presAssocID="{242C4C54-1399-9B44-A032-02096CE8C60E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6D950-D639-E740-BC36-8025E3664633}" type="pres">
      <dgm:prSet presAssocID="{49ABAD75-1F59-EC40-B7E1-7084D4A276B6}" presName="outerSibTrans" presStyleCnt="0"/>
      <dgm:spPr/>
    </dgm:pt>
    <dgm:pt modelId="{0BB6F286-3018-104D-9440-A79BA25D7B7C}" type="pres">
      <dgm:prSet presAssocID="{0DBEB744-DBF9-6B4F-B6A0-C6D59AE94DCD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09FB03-2E49-4C40-9F69-AFBADD544F20}" type="pres">
      <dgm:prSet presAssocID="{B33D7DC9-D0F6-A843-B55D-2726A3ED85C6}" presName="middleBox" presStyleCnt="0"/>
      <dgm:spPr/>
    </dgm:pt>
    <dgm:pt modelId="{C7A3E83B-1889-2448-BC0E-F6AF69E99B4E}" type="pres">
      <dgm:prSet presAssocID="{B33D7DC9-D0F6-A843-B55D-2726A3ED85C6}" presName="middleBoxParent" presStyleLbl="node1" presStyleIdx="1" presStyleCnt="3"/>
      <dgm:spPr/>
      <dgm:t>
        <a:bodyPr/>
        <a:lstStyle/>
        <a:p>
          <a:endParaRPr lang="en-GB"/>
        </a:p>
      </dgm:t>
    </dgm:pt>
    <dgm:pt modelId="{B0FA74D0-403D-FC49-AD3F-15C4FC371E3C}" type="pres">
      <dgm:prSet presAssocID="{B33D7DC9-D0F6-A843-B55D-2726A3ED85C6}" presName="middleBoxChildren" presStyleCnt="0"/>
      <dgm:spPr/>
    </dgm:pt>
    <dgm:pt modelId="{94D702A9-7AA4-0945-86E3-11895381F142}" type="pres">
      <dgm:prSet presAssocID="{DBBDD071-218E-8C45-B42B-CEC741D930D4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92DAD-5620-B245-8487-1FEA2B4524B5}" type="pres">
      <dgm:prSet presAssocID="{A0ADE395-34FF-5E4E-A017-10A7C0E5E894}" presName="middleSibTrans" presStyleCnt="0"/>
      <dgm:spPr/>
    </dgm:pt>
    <dgm:pt modelId="{8EBB1407-3314-994D-9841-E04908703B06}" type="pres">
      <dgm:prSet presAssocID="{D9AAC310-AACB-F84E-8222-D40396025AEB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21C7A2-C205-FF43-9C41-A207E837D934}" type="pres">
      <dgm:prSet presAssocID="{B33D7DC9-D0F6-A843-B55D-2726A3ED85C6}" presName="centerBox" presStyleCnt="0"/>
      <dgm:spPr/>
    </dgm:pt>
    <dgm:pt modelId="{538D9375-FC18-114C-AC47-0309EAE0B701}" type="pres">
      <dgm:prSet presAssocID="{B33D7DC9-D0F6-A843-B55D-2726A3ED85C6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BC1A5F4A-D096-EC4E-AF21-AD5DD3250684}" type="pres">
      <dgm:prSet presAssocID="{B33D7DC9-D0F6-A843-B55D-2726A3ED85C6}" presName="centerBoxChildren" presStyleCnt="0"/>
      <dgm:spPr/>
    </dgm:pt>
    <dgm:pt modelId="{C2600B96-789A-1F48-AD66-572FF63D5937}" type="pres">
      <dgm:prSet presAssocID="{F98E9C48-C104-6F49-876B-484ABDF7FC80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3D43B-C6AC-B845-BEA1-F88CC3BEA1CC}" type="pres">
      <dgm:prSet presAssocID="{BE6823CC-5057-2643-9CBE-5FC420C73A0B}" presName="centerSibTrans" presStyleCnt="0"/>
      <dgm:spPr/>
    </dgm:pt>
    <dgm:pt modelId="{328474AA-0494-8D4D-83A5-9D198E9FB756}" type="pres">
      <dgm:prSet presAssocID="{09A710D2-A428-BC45-A942-6934C26328B5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CC3082-2189-554B-AC29-E1FFCF2EB59A}" srcId="{3C8B94F3-99BC-FA4A-9094-ED15381CF6BD}" destId="{DBBDD071-218E-8C45-B42B-CEC741D930D4}" srcOrd="0" destOrd="0" parTransId="{5FAD4828-4402-3148-BE42-09C3E4AA88B1}" sibTransId="{A0ADE395-34FF-5E4E-A017-10A7C0E5E894}"/>
    <dgm:cxn modelId="{828A24CB-E61A-9B4D-ABC8-9EFC695E8243}" type="presOf" srcId="{B33D7DC9-D0F6-A843-B55D-2726A3ED85C6}" destId="{01815A01-4954-3542-BE12-088416AA20E8}" srcOrd="0" destOrd="0" presId="urn:microsoft.com/office/officeart/2005/8/layout/target2"/>
    <dgm:cxn modelId="{15F7D233-9F92-9C44-96EA-957A402A8806}" srcId="{B33D7DC9-D0F6-A843-B55D-2726A3ED85C6}" destId="{3C8B94F3-99BC-FA4A-9094-ED15381CF6BD}" srcOrd="1" destOrd="0" parTransId="{F2DE5E9C-DD75-AC42-9872-FB7328C2881D}" sibTransId="{D225308D-37C3-7F46-B69F-41BB5DD4A281}"/>
    <dgm:cxn modelId="{E7B76E25-FBF1-4747-B33A-711ED77F892C}" srcId="{B33D7DC9-D0F6-A843-B55D-2726A3ED85C6}" destId="{418C55C9-873E-854D-9595-15307A64E66F}" srcOrd="0" destOrd="0" parTransId="{33765DBE-CD46-744F-A348-EB1A2AA1019E}" sibTransId="{30DB43B5-8DD0-0647-B9C9-95FD8CB82602}"/>
    <dgm:cxn modelId="{6476682B-DAA4-6848-A74E-045F6F3F7CB3}" type="presOf" srcId="{3C8B94F3-99BC-FA4A-9094-ED15381CF6BD}" destId="{C7A3E83B-1889-2448-BC0E-F6AF69E99B4E}" srcOrd="0" destOrd="0" presId="urn:microsoft.com/office/officeart/2005/8/layout/target2"/>
    <dgm:cxn modelId="{D1536BD3-0AC0-A749-B50A-00093E0D6D88}" type="presOf" srcId="{F98E9C48-C104-6F49-876B-484ABDF7FC80}" destId="{C2600B96-789A-1F48-AD66-572FF63D5937}" srcOrd="0" destOrd="0" presId="urn:microsoft.com/office/officeart/2005/8/layout/target2"/>
    <dgm:cxn modelId="{7798BFB9-0C7B-DF47-95DA-5249278D5BE5}" srcId="{418C55C9-873E-854D-9595-15307A64E66F}" destId="{0DBEB744-DBF9-6B4F-B6A0-C6D59AE94DCD}" srcOrd="1" destOrd="0" parTransId="{4815DD24-A186-A44F-B452-7A7DA4302FB9}" sibTransId="{3F90E057-D23D-4847-9CC2-3A18A04B6F56}"/>
    <dgm:cxn modelId="{698A2E16-F70E-0C42-BA53-7F7DE668BBB0}" type="presOf" srcId="{0DBEB744-DBF9-6B4F-B6A0-C6D59AE94DCD}" destId="{0BB6F286-3018-104D-9440-A79BA25D7B7C}" srcOrd="0" destOrd="0" presId="urn:microsoft.com/office/officeart/2005/8/layout/target2"/>
    <dgm:cxn modelId="{D69631F7-429E-CA4C-BFEE-9700830E1EFF}" srcId="{418C55C9-873E-854D-9595-15307A64E66F}" destId="{242C4C54-1399-9B44-A032-02096CE8C60E}" srcOrd="0" destOrd="0" parTransId="{EB78E614-24F0-9D4E-8AD7-AFD046FD2676}" sibTransId="{49ABAD75-1F59-EC40-B7E1-7084D4A276B6}"/>
    <dgm:cxn modelId="{3DE40F49-B1AA-F947-8F7F-79A86681ED4A}" type="presOf" srcId="{D9AAC310-AACB-F84E-8222-D40396025AEB}" destId="{8EBB1407-3314-994D-9841-E04908703B06}" srcOrd="0" destOrd="0" presId="urn:microsoft.com/office/officeart/2005/8/layout/target2"/>
    <dgm:cxn modelId="{ABDC3EFC-7401-8C45-B328-F28D81E158ED}" srcId="{1AFE4986-0742-2C40-AC70-8FECA8D58456}" destId="{F98E9C48-C104-6F49-876B-484ABDF7FC80}" srcOrd="0" destOrd="0" parTransId="{2E15E251-375B-0F4C-883E-9A7C6097FD67}" sibTransId="{BE6823CC-5057-2643-9CBE-5FC420C73A0B}"/>
    <dgm:cxn modelId="{1B0718FD-EE54-F848-9D31-8F6C3B44A70F}" srcId="{3C8B94F3-99BC-FA4A-9094-ED15381CF6BD}" destId="{D9AAC310-AACB-F84E-8222-D40396025AEB}" srcOrd="1" destOrd="0" parTransId="{0A9BB0F4-6207-EC42-A665-7F2445FA1E4D}" sibTransId="{A33D5A3A-B426-BE44-8AD2-618E2D53443F}"/>
    <dgm:cxn modelId="{A47DB545-72C6-7149-AB52-3629016D4C35}" srcId="{1AFE4986-0742-2C40-AC70-8FECA8D58456}" destId="{09A710D2-A428-BC45-A942-6934C26328B5}" srcOrd="1" destOrd="0" parTransId="{ECC259D5-B0EA-7D4F-8F33-1A3E1C3F4AFB}" sibTransId="{32FB5724-4972-AE4E-B96C-5118D9E95039}"/>
    <dgm:cxn modelId="{BA118108-08F3-1E44-99C2-E1AC995F3B50}" type="presOf" srcId="{1AFE4986-0742-2C40-AC70-8FECA8D58456}" destId="{538D9375-FC18-114C-AC47-0309EAE0B701}" srcOrd="0" destOrd="0" presId="urn:microsoft.com/office/officeart/2005/8/layout/target2"/>
    <dgm:cxn modelId="{9B310C4B-03FB-C046-AF3C-B01FC9244375}" srcId="{B33D7DC9-D0F6-A843-B55D-2726A3ED85C6}" destId="{1AFE4986-0742-2C40-AC70-8FECA8D58456}" srcOrd="2" destOrd="0" parTransId="{F4271499-563A-B44C-92B4-FD84037F6E7E}" sibTransId="{42EBDF53-FD69-D746-8351-0A4825E9F326}"/>
    <dgm:cxn modelId="{828FF77C-B7C6-2647-B81E-E3A150FA2B5D}" type="presOf" srcId="{418C55C9-873E-854D-9595-15307A64E66F}" destId="{14117000-36EF-9547-A308-F3DE2092F892}" srcOrd="0" destOrd="0" presId="urn:microsoft.com/office/officeart/2005/8/layout/target2"/>
    <dgm:cxn modelId="{E0AE94A0-276A-3B41-BFC5-14DDE282E3D8}" type="presOf" srcId="{242C4C54-1399-9B44-A032-02096CE8C60E}" destId="{61D18FF4-C019-C147-A5C0-1F816B59AF0C}" srcOrd="0" destOrd="0" presId="urn:microsoft.com/office/officeart/2005/8/layout/target2"/>
    <dgm:cxn modelId="{63DDB672-8AD0-1D44-B2A0-EADF5E05432A}" type="presOf" srcId="{DBBDD071-218E-8C45-B42B-CEC741D930D4}" destId="{94D702A9-7AA4-0945-86E3-11895381F142}" srcOrd="0" destOrd="0" presId="urn:microsoft.com/office/officeart/2005/8/layout/target2"/>
    <dgm:cxn modelId="{F77308D0-DEFB-8240-A649-3E81661FFCA8}" type="presOf" srcId="{09A710D2-A428-BC45-A942-6934C26328B5}" destId="{328474AA-0494-8D4D-83A5-9D198E9FB756}" srcOrd="0" destOrd="0" presId="urn:microsoft.com/office/officeart/2005/8/layout/target2"/>
    <dgm:cxn modelId="{93324E39-6414-1B41-AF60-1FD563C5B832}" type="presParOf" srcId="{01815A01-4954-3542-BE12-088416AA20E8}" destId="{312A9337-950E-9347-AAE3-65A0F6CBD16D}" srcOrd="0" destOrd="0" presId="urn:microsoft.com/office/officeart/2005/8/layout/target2"/>
    <dgm:cxn modelId="{B0878A49-C023-B244-89BB-36AC6C81B3D8}" type="presParOf" srcId="{312A9337-950E-9347-AAE3-65A0F6CBD16D}" destId="{14117000-36EF-9547-A308-F3DE2092F892}" srcOrd="0" destOrd="0" presId="urn:microsoft.com/office/officeart/2005/8/layout/target2"/>
    <dgm:cxn modelId="{9A9C84F2-132B-AC42-B91B-5158A00EEF29}" type="presParOf" srcId="{312A9337-950E-9347-AAE3-65A0F6CBD16D}" destId="{E41CBF15-3D2C-8049-B112-CEB8341919DB}" srcOrd="1" destOrd="0" presId="urn:microsoft.com/office/officeart/2005/8/layout/target2"/>
    <dgm:cxn modelId="{2F309292-94A8-8E4F-A8BD-6975A5E1CF53}" type="presParOf" srcId="{E41CBF15-3D2C-8049-B112-CEB8341919DB}" destId="{61D18FF4-C019-C147-A5C0-1F816B59AF0C}" srcOrd="0" destOrd="0" presId="urn:microsoft.com/office/officeart/2005/8/layout/target2"/>
    <dgm:cxn modelId="{D2E523C4-5CF5-6A40-BE60-E898F514E49B}" type="presParOf" srcId="{E41CBF15-3D2C-8049-B112-CEB8341919DB}" destId="{5FF6D950-D639-E740-BC36-8025E3664633}" srcOrd="1" destOrd="0" presId="urn:microsoft.com/office/officeart/2005/8/layout/target2"/>
    <dgm:cxn modelId="{AB68C388-5AFB-5D46-AF52-8040CF22C42F}" type="presParOf" srcId="{E41CBF15-3D2C-8049-B112-CEB8341919DB}" destId="{0BB6F286-3018-104D-9440-A79BA25D7B7C}" srcOrd="2" destOrd="0" presId="urn:microsoft.com/office/officeart/2005/8/layout/target2"/>
    <dgm:cxn modelId="{555D6449-0D9B-2540-8F59-42F2D4DF107D}" type="presParOf" srcId="{01815A01-4954-3542-BE12-088416AA20E8}" destId="{3909FB03-2E49-4C40-9F69-AFBADD544F20}" srcOrd="1" destOrd="0" presId="urn:microsoft.com/office/officeart/2005/8/layout/target2"/>
    <dgm:cxn modelId="{B0DD8399-2E50-7147-8B7A-24732B2A3D30}" type="presParOf" srcId="{3909FB03-2E49-4C40-9F69-AFBADD544F20}" destId="{C7A3E83B-1889-2448-BC0E-F6AF69E99B4E}" srcOrd="0" destOrd="0" presId="urn:microsoft.com/office/officeart/2005/8/layout/target2"/>
    <dgm:cxn modelId="{9F0EF748-AAF5-E946-8F94-A0E015A332D0}" type="presParOf" srcId="{3909FB03-2E49-4C40-9F69-AFBADD544F20}" destId="{B0FA74D0-403D-FC49-AD3F-15C4FC371E3C}" srcOrd="1" destOrd="0" presId="urn:microsoft.com/office/officeart/2005/8/layout/target2"/>
    <dgm:cxn modelId="{5E1E27F3-4CBD-AF46-B832-038F8EA6F78E}" type="presParOf" srcId="{B0FA74D0-403D-FC49-AD3F-15C4FC371E3C}" destId="{94D702A9-7AA4-0945-86E3-11895381F142}" srcOrd="0" destOrd="0" presId="urn:microsoft.com/office/officeart/2005/8/layout/target2"/>
    <dgm:cxn modelId="{A0A2A0DB-79E8-134F-A9A4-B5E3AAD539FD}" type="presParOf" srcId="{B0FA74D0-403D-FC49-AD3F-15C4FC371E3C}" destId="{EC292DAD-5620-B245-8487-1FEA2B4524B5}" srcOrd="1" destOrd="0" presId="urn:microsoft.com/office/officeart/2005/8/layout/target2"/>
    <dgm:cxn modelId="{D3347E73-21D5-D644-AF9D-A0832CDF4537}" type="presParOf" srcId="{B0FA74D0-403D-FC49-AD3F-15C4FC371E3C}" destId="{8EBB1407-3314-994D-9841-E04908703B06}" srcOrd="2" destOrd="0" presId="urn:microsoft.com/office/officeart/2005/8/layout/target2"/>
    <dgm:cxn modelId="{EFF562EC-AA1C-EF43-A595-A3E595C1163E}" type="presParOf" srcId="{01815A01-4954-3542-BE12-088416AA20E8}" destId="{E321C7A2-C205-FF43-9C41-A207E837D934}" srcOrd="2" destOrd="0" presId="urn:microsoft.com/office/officeart/2005/8/layout/target2"/>
    <dgm:cxn modelId="{D566B0B1-D2A5-C74D-BE9E-930C86B6A645}" type="presParOf" srcId="{E321C7A2-C205-FF43-9C41-A207E837D934}" destId="{538D9375-FC18-114C-AC47-0309EAE0B701}" srcOrd="0" destOrd="0" presId="urn:microsoft.com/office/officeart/2005/8/layout/target2"/>
    <dgm:cxn modelId="{02406A68-7286-3D49-94F6-68154B840AA6}" type="presParOf" srcId="{E321C7A2-C205-FF43-9C41-A207E837D934}" destId="{BC1A5F4A-D096-EC4E-AF21-AD5DD3250684}" srcOrd="1" destOrd="0" presId="urn:microsoft.com/office/officeart/2005/8/layout/target2"/>
    <dgm:cxn modelId="{2FED3CFB-E71D-F34C-9BD8-3B4D4C0716A5}" type="presParOf" srcId="{BC1A5F4A-D096-EC4E-AF21-AD5DD3250684}" destId="{C2600B96-789A-1F48-AD66-572FF63D5937}" srcOrd="0" destOrd="0" presId="urn:microsoft.com/office/officeart/2005/8/layout/target2"/>
    <dgm:cxn modelId="{E5B6C30F-775F-6542-B21E-19EAC27F1B09}" type="presParOf" srcId="{BC1A5F4A-D096-EC4E-AF21-AD5DD3250684}" destId="{FBC3D43B-C6AC-B845-BEA1-F88CC3BEA1CC}" srcOrd="1" destOrd="0" presId="urn:microsoft.com/office/officeart/2005/8/layout/target2"/>
    <dgm:cxn modelId="{E90E2689-EF8F-5E47-AA4D-7F6183E6EC43}" type="presParOf" srcId="{BC1A5F4A-D096-EC4E-AF21-AD5DD3250684}" destId="{328474AA-0494-8D4D-83A5-9D198E9FB756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DF314052-5BA5-415A-AD9B-6863BC5389EC}" type="presOf" srcId="{43138940-011D-F74D-8B2A-49039C428D05}" destId="{FF693AD7-29C2-D347-B70B-891AA599D9AE}" srcOrd="0" destOrd="0" presId="urn:microsoft.com/office/officeart/2005/8/layout/vProcess5"/>
    <dgm:cxn modelId="{B79F571C-C2F8-45BD-BED1-DBEA99CFD0F2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33CFD474-0EB5-4D18-B010-C6DCF4015B7B}" type="presOf" srcId="{43138940-011D-F74D-8B2A-49039C428D05}" destId="{FF693AD7-29C2-D347-B70B-891AA599D9AE}" srcOrd="0" destOrd="0" presId="urn:microsoft.com/office/officeart/2005/8/layout/vProcess5"/>
    <dgm:cxn modelId="{7130F5A0-6420-4719-8E30-46BC24915552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66A74C71-4755-415A-9CC0-251C2F31D453}" type="presOf" srcId="{43138940-011D-F74D-8B2A-49039C428D05}" destId="{FF693AD7-29C2-D347-B70B-891AA599D9AE}" srcOrd="0" destOrd="0" presId="urn:microsoft.com/office/officeart/2005/8/layout/vProcess5"/>
    <dgm:cxn modelId="{3D41476E-1C25-4206-B910-ADCBED9B4406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064E2793-185E-48A4-8D47-C90AC2D5C2C4}" type="presOf" srcId="{43138940-011D-F74D-8B2A-49039C428D05}" destId="{FF693AD7-29C2-D347-B70B-891AA599D9AE}" srcOrd="0" destOrd="0" presId="urn:microsoft.com/office/officeart/2005/8/layout/vProcess5"/>
    <dgm:cxn modelId="{A315E7FA-6B87-4147-94BB-DBB9D6D835FA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0E362E22-43F0-4B02-9374-D06345EC3131}" type="presOf" srcId="{43138940-011D-F74D-8B2A-49039C428D05}" destId="{FF693AD7-29C2-D347-B70B-891AA599D9AE}" srcOrd="0" destOrd="0" presId="urn:microsoft.com/office/officeart/2005/8/layout/vProcess5"/>
    <dgm:cxn modelId="{9E3E5AC6-17CD-40BD-9B02-FBE62513B3B1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E5B48957-59A6-41B6-B4CE-D9B77B281C85}" type="presOf" srcId="{43138940-011D-F74D-8B2A-49039C428D05}" destId="{FF693AD7-29C2-D347-B70B-891AA599D9AE}" srcOrd="0" destOrd="0" presId="urn:microsoft.com/office/officeart/2005/8/layout/vProcess5"/>
    <dgm:cxn modelId="{9D10D5DA-971B-4A85-B8C0-7839EC86E87C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C4269536-6637-4F8E-BB94-952DBCCDCD4C}" type="presOf" srcId="{43138940-011D-F74D-8B2A-49039C428D05}" destId="{FF693AD7-29C2-D347-B70B-891AA599D9AE}" srcOrd="0" destOrd="0" presId="urn:microsoft.com/office/officeart/2005/8/layout/vProcess5"/>
    <dgm:cxn modelId="{B8DF0984-8DA1-4562-8EA4-E0901EFA6E5D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C59B32B3-3F5C-4A2E-ACFB-B234771527B3}" type="presOf" srcId="{43138940-011D-F74D-8B2A-49039C428D05}" destId="{FF693AD7-29C2-D347-B70B-891AA599D9AE}" srcOrd="0" destOrd="0" presId="urn:microsoft.com/office/officeart/2005/8/layout/vProcess5"/>
    <dgm:cxn modelId="{505F0C23-0A79-4A25-AEFC-322F32A3222F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AF944-0E38-B44A-A8DB-CB21607750A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BDA76-6A49-BA49-A2D9-ACC4BF475826}">
      <dgm:prSet custT="1"/>
      <dgm:spPr/>
      <dgm:t>
        <a:bodyPr/>
        <a:lstStyle/>
        <a:p>
          <a:pPr rtl="0"/>
          <a:r>
            <a:rPr lang="en-US" sz="2000" dirty="0" smtClean="0"/>
            <a:t>13,435 </a:t>
          </a:r>
          <a:r>
            <a:rPr lang="en-US" sz="1600" dirty="0" smtClean="0"/>
            <a:t>exceptions</a:t>
          </a:r>
          <a:r>
            <a:rPr lang="en-US" sz="1700" dirty="0" smtClean="0"/>
            <a:t/>
          </a:r>
          <a:br>
            <a:rPr lang="en-US" sz="1700" dirty="0" smtClean="0"/>
          </a:br>
          <a:r>
            <a:rPr lang="en-US" sz="1700" dirty="0" smtClean="0"/>
            <a:t>	</a:t>
          </a:r>
          <a:endParaRPr lang="en-US" sz="1700" dirty="0"/>
        </a:p>
      </dgm:t>
    </dgm:pt>
    <dgm:pt modelId="{D898A3AC-03C2-FD4E-865C-61118F8DA410}" type="parTrans" cxnId="{2F07FA48-05A2-B447-825D-C2E093A9D1D5}">
      <dgm:prSet/>
      <dgm:spPr/>
      <dgm:t>
        <a:bodyPr/>
        <a:lstStyle/>
        <a:p>
          <a:endParaRPr lang="en-US"/>
        </a:p>
      </dgm:t>
    </dgm:pt>
    <dgm:pt modelId="{842CAE00-68D6-EF45-8550-D9D4D16234D2}" type="sibTrans" cxnId="{2F07FA48-05A2-B447-825D-C2E093A9D1D5}">
      <dgm:prSet/>
      <dgm:spPr/>
      <dgm:t>
        <a:bodyPr/>
        <a:lstStyle/>
        <a:p>
          <a:endParaRPr lang="en-US"/>
        </a:p>
      </dgm:t>
    </dgm:pt>
    <dgm:pt modelId="{F7FB84D5-DEFB-694B-9860-EA0203379320}">
      <dgm:prSet custT="1"/>
      <dgm:spPr/>
      <dgm:t>
        <a:bodyPr/>
        <a:lstStyle/>
        <a:p>
          <a:pPr rtl="0"/>
          <a:r>
            <a:rPr lang="en-US" sz="2000" dirty="0" smtClean="0"/>
            <a:t>3,618 prefixes</a:t>
          </a:r>
          <a:r>
            <a:rPr lang="en-US" sz="1700" dirty="0" smtClean="0"/>
            <a:t/>
          </a:r>
          <a:br>
            <a:rPr lang="en-US" sz="1700" dirty="0" smtClean="0"/>
          </a:br>
          <a:r>
            <a:rPr lang="en-US" sz="1700" dirty="0" smtClean="0"/>
            <a:t>	</a:t>
          </a:r>
          <a:endParaRPr lang="en-US" sz="1700" dirty="0"/>
        </a:p>
      </dgm:t>
    </dgm:pt>
    <dgm:pt modelId="{6BEA9F85-D8A1-1D43-91EA-EB786D0B824F}" type="parTrans" cxnId="{150CA5EE-BDC1-5446-8E5C-DC36173A50DC}">
      <dgm:prSet/>
      <dgm:spPr/>
      <dgm:t>
        <a:bodyPr/>
        <a:lstStyle/>
        <a:p>
          <a:endParaRPr lang="en-US"/>
        </a:p>
      </dgm:t>
    </dgm:pt>
    <dgm:pt modelId="{BD5480A6-EAD7-454F-A3CC-F45A9660478B}" type="sibTrans" cxnId="{150CA5EE-BDC1-5446-8E5C-DC36173A50DC}">
      <dgm:prSet/>
      <dgm:spPr/>
      <dgm:t>
        <a:bodyPr/>
        <a:lstStyle/>
        <a:p>
          <a:endParaRPr lang="en-US"/>
        </a:p>
      </dgm:t>
    </dgm:pt>
    <dgm:pt modelId="{64E9A84F-57FD-E442-8DFB-E9744F59D153}" type="pres">
      <dgm:prSet presAssocID="{3A5AF944-0E38-B44A-A8DB-CB2160775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BC56CF-B295-2F4F-B720-9BC8F6D40BC8}" type="pres">
      <dgm:prSet presAssocID="{025BDA76-6A49-BA49-A2D9-ACC4BF475826}" presName="hierRoot1" presStyleCnt="0"/>
      <dgm:spPr/>
    </dgm:pt>
    <dgm:pt modelId="{3950751A-A793-1949-B2FB-593B37DD3A4F}" type="pres">
      <dgm:prSet presAssocID="{025BDA76-6A49-BA49-A2D9-ACC4BF475826}" presName="composite" presStyleCnt="0"/>
      <dgm:spPr/>
    </dgm:pt>
    <dgm:pt modelId="{7A7012B5-D83C-8543-A494-93043DF77ADD}" type="pres">
      <dgm:prSet presAssocID="{025BDA76-6A49-BA49-A2D9-ACC4BF475826}" presName="background" presStyleLbl="node0" presStyleIdx="0" presStyleCnt="2"/>
      <dgm:spPr/>
    </dgm:pt>
    <dgm:pt modelId="{1888193A-3308-084E-958C-62B3959EA499}" type="pres">
      <dgm:prSet presAssocID="{025BDA76-6A49-BA49-A2D9-ACC4BF47582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FD94C-BF47-7342-91EB-22E137F06834}" type="pres">
      <dgm:prSet presAssocID="{025BDA76-6A49-BA49-A2D9-ACC4BF475826}" presName="hierChild2" presStyleCnt="0"/>
      <dgm:spPr/>
    </dgm:pt>
    <dgm:pt modelId="{0F722535-B9B8-AD45-929F-E9D6B78BA02B}" type="pres">
      <dgm:prSet presAssocID="{F7FB84D5-DEFB-694B-9860-EA0203379320}" presName="hierRoot1" presStyleCnt="0"/>
      <dgm:spPr/>
    </dgm:pt>
    <dgm:pt modelId="{1118A71E-1D74-ED45-B465-52F785666792}" type="pres">
      <dgm:prSet presAssocID="{F7FB84D5-DEFB-694B-9860-EA0203379320}" presName="composite" presStyleCnt="0"/>
      <dgm:spPr/>
    </dgm:pt>
    <dgm:pt modelId="{3460CBE3-C8C4-434D-8E03-CCB2A845F46A}" type="pres">
      <dgm:prSet presAssocID="{F7FB84D5-DEFB-694B-9860-EA0203379320}" presName="background" presStyleLbl="node0" presStyleIdx="1" presStyleCnt="2"/>
      <dgm:spPr/>
    </dgm:pt>
    <dgm:pt modelId="{9F329664-153B-A24A-94DA-7BFE40C299DC}" type="pres">
      <dgm:prSet presAssocID="{F7FB84D5-DEFB-694B-9860-EA020337932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A8FA0-FEB5-F24B-88A1-202EF37348C0}" type="pres">
      <dgm:prSet presAssocID="{F7FB84D5-DEFB-694B-9860-EA0203379320}" presName="hierChild2" presStyleCnt="0"/>
      <dgm:spPr/>
    </dgm:pt>
  </dgm:ptLst>
  <dgm:cxnLst>
    <dgm:cxn modelId="{150CA5EE-BDC1-5446-8E5C-DC36173A50DC}" srcId="{3A5AF944-0E38-B44A-A8DB-CB21607750A4}" destId="{F7FB84D5-DEFB-694B-9860-EA0203379320}" srcOrd="1" destOrd="0" parTransId="{6BEA9F85-D8A1-1D43-91EA-EB786D0B824F}" sibTransId="{BD5480A6-EAD7-454F-A3CC-F45A9660478B}"/>
    <dgm:cxn modelId="{64408653-6356-4F43-AB19-5BADD449FE3B}" type="presOf" srcId="{F7FB84D5-DEFB-694B-9860-EA0203379320}" destId="{9F329664-153B-A24A-94DA-7BFE40C299DC}" srcOrd="0" destOrd="0" presId="urn:microsoft.com/office/officeart/2005/8/layout/hierarchy1"/>
    <dgm:cxn modelId="{2F07FA48-05A2-B447-825D-C2E093A9D1D5}" srcId="{3A5AF944-0E38-B44A-A8DB-CB21607750A4}" destId="{025BDA76-6A49-BA49-A2D9-ACC4BF475826}" srcOrd="0" destOrd="0" parTransId="{D898A3AC-03C2-FD4E-865C-61118F8DA410}" sibTransId="{842CAE00-68D6-EF45-8550-D9D4D16234D2}"/>
    <dgm:cxn modelId="{DF0450A1-2AEF-427D-834B-51DF22D65A52}" type="presOf" srcId="{025BDA76-6A49-BA49-A2D9-ACC4BF475826}" destId="{1888193A-3308-084E-958C-62B3959EA499}" srcOrd="0" destOrd="0" presId="urn:microsoft.com/office/officeart/2005/8/layout/hierarchy1"/>
    <dgm:cxn modelId="{00FE7C20-2D4D-43FB-BD74-75BF0F5D4F12}" type="presOf" srcId="{3A5AF944-0E38-B44A-A8DB-CB21607750A4}" destId="{64E9A84F-57FD-E442-8DFB-E9744F59D153}" srcOrd="0" destOrd="0" presId="urn:microsoft.com/office/officeart/2005/8/layout/hierarchy1"/>
    <dgm:cxn modelId="{6FAA8A3A-A7B6-46A2-9EA2-6C34FA06CC10}" type="presParOf" srcId="{64E9A84F-57FD-E442-8DFB-E9744F59D153}" destId="{ACBC56CF-B295-2F4F-B720-9BC8F6D40BC8}" srcOrd="0" destOrd="0" presId="urn:microsoft.com/office/officeart/2005/8/layout/hierarchy1"/>
    <dgm:cxn modelId="{E1132980-012E-4806-A036-77C636A098A4}" type="presParOf" srcId="{ACBC56CF-B295-2F4F-B720-9BC8F6D40BC8}" destId="{3950751A-A793-1949-B2FB-593B37DD3A4F}" srcOrd="0" destOrd="0" presId="urn:microsoft.com/office/officeart/2005/8/layout/hierarchy1"/>
    <dgm:cxn modelId="{62851EB8-8D1D-4C84-94E9-9FB1D5D7A8FC}" type="presParOf" srcId="{3950751A-A793-1949-B2FB-593B37DD3A4F}" destId="{7A7012B5-D83C-8543-A494-93043DF77ADD}" srcOrd="0" destOrd="0" presId="urn:microsoft.com/office/officeart/2005/8/layout/hierarchy1"/>
    <dgm:cxn modelId="{1F77557F-153A-4F98-B770-E05E91737D1F}" type="presParOf" srcId="{3950751A-A793-1949-B2FB-593B37DD3A4F}" destId="{1888193A-3308-084E-958C-62B3959EA499}" srcOrd="1" destOrd="0" presId="urn:microsoft.com/office/officeart/2005/8/layout/hierarchy1"/>
    <dgm:cxn modelId="{11820F4A-2B92-4F7C-A66A-B1DE320805F2}" type="presParOf" srcId="{ACBC56CF-B295-2F4F-B720-9BC8F6D40BC8}" destId="{7E8FD94C-BF47-7342-91EB-22E137F06834}" srcOrd="1" destOrd="0" presId="urn:microsoft.com/office/officeart/2005/8/layout/hierarchy1"/>
    <dgm:cxn modelId="{A7006A0C-CBAF-4BEC-AAA8-7D0B311BE233}" type="presParOf" srcId="{64E9A84F-57FD-E442-8DFB-E9744F59D153}" destId="{0F722535-B9B8-AD45-929F-E9D6B78BA02B}" srcOrd="1" destOrd="0" presId="urn:microsoft.com/office/officeart/2005/8/layout/hierarchy1"/>
    <dgm:cxn modelId="{85815DFF-85BD-4997-A874-0F5C3C6F9D63}" type="presParOf" srcId="{0F722535-B9B8-AD45-929F-E9D6B78BA02B}" destId="{1118A71E-1D74-ED45-B465-52F785666792}" srcOrd="0" destOrd="0" presId="urn:microsoft.com/office/officeart/2005/8/layout/hierarchy1"/>
    <dgm:cxn modelId="{DC31F72E-2B75-41D9-8D1A-1F5FE0D0AC3D}" type="presParOf" srcId="{1118A71E-1D74-ED45-B465-52F785666792}" destId="{3460CBE3-C8C4-434D-8E03-CCB2A845F46A}" srcOrd="0" destOrd="0" presId="urn:microsoft.com/office/officeart/2005/8/layout/hierarchy1"/>
    <dgm:cxn modelId="{F7C23AB9-32DA-47CE-881B-46678B1E0A70}" type="presParOf" srcId="{1118A71E-1D74-ED45-B465-52F785666792}" destId="{9F329664-153B-A24A-94DA-7BFE40C299DC}" srcOrd="1" destOrd="0" presId="urn:microsoft.com/office/officeart/2005/8/layout/hierarchy1"/>
    <dgm:cxn modelId="{A8B40BB4-EF7F-4287-9046-59ABE5F99EA3}" type="presParOf" srcId="{0F722535-B9B8-AD45-929F-E9D6B78BA02B}" destId="{7C4A8FA0-FEB5-F24B-88A1-202EF37348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85F359-9D3E-5944-A003-E0BD6E1835CD}" type="doc">
      <dgm:prSet loTypeId="urn:microsoft.com/office/officeart/2005/8/layout/venn1" loCatId="relationship" qsTypeId="urn:microsoft.com/office/officeart/2005/8/quickstyle/3D7" qsCatId="3D" csTypeId="urn:microsoft.com/office/officeart/2005/8/colors/accent3_4" csCatId="accent3" phldr="1"/>
      <dgm:spPr/>
    </dgm:pt>
    <dgm:pt modelId="{0B4978D4-2032-DD41-A075-68A1826788A4}">
      <dgm:prSet phldrT="[Text]" custT="1"/>
      <dgm:spPr/>
      <dgm:t>
        <a:bodyPr/>
        <a:lstStyle/>
        <a:p>
          <a:r>
            <a:rPr lang="en-US" sz="2400" dirty="0" err="1" smtClean="0"/>
            <a:t>LoTW</a:t>
          </a:r>
          <a:r>
            <a:rPr lang="en-US" sz="2400" dirty="0" smtClean="0"/>
            <a:t> Claims</a:t>
          </a:r>
          <a:endParaRPr lang="en-US" sz="2400" dirty="0"/>
        </a:p>
      </dgm:t>
    </dgm:pt>
    <dgm:pt modelId="{18585EC2-A434-4142-8ED7-DA91BABBE5A8}" type="parTrans" cxnId="{4B92A38A-1B8D-E04B-A702-F14F0BD4C3B7}">
      <dgm:prSet/>
      <dgm:spPr/>
      <dgm:t>
        <a:bodyPr/>
        <a:lstStyle/>
        <a:p>
          <a:endParaRPr lang="en-US" sz="2400"/>
        </a:p>
      </dgm:t>
    </dgm:pt>
    <dgm:pt modelId="{136D3232-D71F-D748-9669-F7F63735F312}" type="sibTrans" cxnId="{4B92A38A-1B8D-E04B-A702-F14F0BD4C3B7}">
      <dgm:prSet/>
      <dgm:spPr/>
      <dgm:t>
        <a:bodyPr/>
        <a:lstStyle/>
        <a:p>
          <a:endParaRPr lang="en-US" sz="2400"/>
        </a:p>
      </dgm:t>
    </dgm:pt>
    <dgm:pt modelId="{EE458977-E495-9A49-B4DF-36A6A233B5DB}">
      <dgm:prSet phldrT="[Text]" custT="1"/>
      <dgm:spPr/>
      <dgm:t>
        <a:bodyPr/>
        <a:lstStyle/>
        <a:p>
          <a:r>
            <a:rPr lang="en-US" sz="2400" dirty="0" smtClean="0"/>
            <a:t>Email Threads</a:t>
          </a:r>
          <a:endParaRPr lang="en-US" sz="2400" dirty="0"/>
        </a:p>
      </dgm:t>
    </dgm:pt>
    <dgm:pt modelId="{4BF826F7-9585-2F40-8435-4C7B574B2023}" type="parTrans" cxnId="{9F50EDE6-D0F5-0A4C-A254-B885FEB36DC9}">
      <dgm:prSet/>
      <dgm:spPr/>
      <dgm:t>
        <a:bodyPr/>
        <a:lstStyle/>
        <a:p>
          <a:endParaRPr lang="en-US" sz="2400"/>
        </a:p>
      </dgm:t>
    </dgm:pt>
    <dgm:pt modelId="{D67009C9-1868-0B45-8107-31B42E823F81}" type="sibTrans" cxnId="{9F50EDE6-D0F5-0A4C-A254-B885FEB36DC9}">
      <dgm:prSet/>
      <dgm:spPr/>
      <dgm:t>
        <a:bodyPr/>
        <a:lstStyle/>
        <a:p>
          <a:endParaRPr lang="en-US" sz="2400"/>
        </a:p>
      </dgm:t>
    </dgm:pt>
    <dgm:pt modelId="{BC8F1FDA-8FDD-3441-BB0F-4AE270E14E61}">
      <dgm:prSet phldrT="[Text]" custT="1"/>
      <dgm:spPr/>
      <dgm:t>
        <a:bodyPr/>
        <a:lstStyle/>
        <a:p>
          <a:r>
            <a:rPr lang="en-US" sz="2400" dirty="0" smtClean="0"/>
            <a:t>Google</a:t>
          </a:r>
          <a:endParaRPr lang="en-US" sz="2400" dirty="0"/>
        </a:p>
      </dgm:t>
    </dgm:pt>
    <dgm:pt modelId="{35579D91-D36C-4549-8B5D-FFA666F3CD10}" type="parTrans" cxnId="{23A394E7-60F1-ED44-8D05-2DEF781FACE2}">
      <dgm:prSet/>
      <dgm:spPr/>
      <dgm:t>
        <a:bodyPr/>
        <a:lstStyle/>
        <a:p>
          <a:endParaRPr lang="en-US" sz="2400"/>
        </a:p>
      </dgm:t>
    </dgm:pt>
    <dgm:pt modelId="{A8BF4A7B-3D1B-0E4F-9367-C54300315E49}" type="sibTrans" cxnId="{23A394E7-60F1-ED44-8D05-2DEF781FACE2}">
      <dgm:prSet/>
      <dgm:spPr/>
      <dgm:t>
        <a:bodyPr/>
        <a:lstStyle/>
        <a:p>
          <a:endParaRPr lang="en-US" sz="2400"/>
        </a:p>
      </dgm:t>
    </dgm:pt>
    <dgm:pt modelId="{2FD7A9EF-D659-5B40-99C0-848870B25245}">
      <dgm:prSet phldrT="[Text]" custT="1"/>
      <dgm:spPr/>
      <dgm:t>
        <a:bodyPr/>
        <a:lstStyle/>
        <a:p>
          <a:r>
            <a:rPr lang="en-US" sz="2400" dirty="0" smtClean="0"/>
            <a:t>DX News archives</a:t>
          </a:r>
          <a:endParaRPr lang="en-US" sz="2400" dirty="0"/>
        </a:p>
      </dgm:t>
    </dgm:pt>
    <dgm:pt modelId="{9C51EAB2-E24E-3844-BCEE-6094F5460AAA}" type="parTrans" cxnId="{ECB42F67-22B2-E047-B6A5-AD6E6296CB1F}">
      <dgm:prSet/>
      <dgm:spPr/>
      <dgm:t>
        <a:bodyPr/>
        <a:lstStyle/>
        <a:p>
          <a:endParaRPr lang="en-US" sz="2400"/>
        </a:p>
      </dgm:t>
    </dgm:pt>
    <dgm:pt modelId="{388C6487-40DA-E145-AC3F-2F20FBC4C34B}" type="sibTrans" cxnId="{ECB42F67-22B2-E047-B6A5-AD6E6296CB1F}">
      <dgm:prSet/>
      <dgm:spPr/>
      <dgm:t>
        <a:bodyPr/>
        <a:lstStyle/>
        <a:p>
          <a:endParaRPr lang="en-US" sz="2400"/>
        </a:p>
      </dgm:t>
    </dgm:pt>
    <dgm:pt modelId="{95C70C83-B5AD-C246-9E99-076B856A2652}">
      <dgm:prSet phldrT="[Text]" custT="1"/>
      <dgm:spPr/>
      <dgm:t>
        <a:bodyPr/>
        <a:lstStyle/>
        <a:p>
          <a:r>
            <a:rPr lang="en-US" sz="2400" dirty="0" smtClean="0"/>
            <a:t>QSL Cards</a:t>
          </a:r>
          <a:endParaRPr lang="en-US" sz="2400" dirty="0"/>
        </a:p>
      </dgm:t>
    </dgm:pt>
    <dgm:pt modelId="{B539620F-5897-CA44-A680-00BF38A53695}" type="parTrans" cxnId="{5EB326A7-188B-B34C-A2A3-F818F04AF7B9}">
      <dgm:prSet/>
      <dgm:spPr/>
      <dgm:t>
        <a:bodyPr/>
        <a:lstStyle/>
        <a:p>
          <a:endParaRPr lang="en-US" sz="2400"/>
        </a:p>
      </dgm:t>
    </dgm:pt>
    <dgm:pt modelId="{BCE0B098-4DAF-2A4A-A0EA-FCA0195722BF}" type="sibTrans" cxnId="{5EB326A7-188B-B34C-A2A3-F818F04AF7B9}">
      <dgm:prSet/>
      <dgm:spPr/>
      <dgm:t>
        <a:bodyPr/>
        <a:lstStyle/>
        <a:p>
          <a:endParaRPr lang="en-US" sz="2400"/>
        </a:p>
      </dgm:t>
    </dgm:pt>
    <dgm:pt modelId="{209F52A3-E840-A841-8BA9-6A9F9C49925C}" type="pres">
      <dgm:prSet presAssocID="{1585F359-9D3E-5944-A003-E0BD6E1835CD}" presName="compositeShape" presStyleCnt="0">
        <dgm:presLayoutVars>
          <dgm:chMax val="7"/>
          <dgm:dir/>
          <dgm:resizeHandles val="exact"/>
        </dgm:presLayoutVars>
      </dgm:prSet>
      <dgm:spPr/>
    </dgm:pt>
    <dgm:pt modelId="{3C7E9207-1095-024D-861F-0180B46CA72A}" type="pres">
      <dgm:prSet presAssocID="{0B4978D4-2032-DD41-A075-68A1826788A4}" presName="circ1" presStyleLbl="vennNode1" presStyleIdx="0" presStyleCnt="5" custLinFactNeighborX="-33311" custLinFactNeighborY="12817"/>
      <dgm:spPr/>
      <dgm:t>
        <a:bodyPr/>
        <a:lstStyle/>
        <a:p>
          <a:endParaRPr lang="en-US"/>
        </a:p>
      </dgm:t>
    </dgm:pt>
    <dgm:pt modelId="{B7D22624-3B87-5B45-B3E2-4B0E75827772}" type="pres">
      <dgm:prSet presAssocID="{0B4978D4-2032-DD41-A075-68A1826788A4}" presName="circ1Tx" presStyleLbl="revTx" presStyleIdx="0" presStyleCnt="0" custScaleX="214704" custScaleY="64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A0030-5ABF-EC4A-82F7-AAB0F0001077}" type="pres">
      <dgm:prSet presAssocID="{2FD7A9EF-D659-5B40-99C0-848870B25245}" presName="circ2" presStyleLbl="vennNode1" presStyleIdx="1" presStyleCnt="5" custLinFactNeighborX="11960" custLinFactNeighborY="8868"/>
      <dgm:spPr/>
    </dgm:pt>
    <dgm:pt modelId="{71E6EE3B-83E3-D346-BDFD-C77570CC14C3}" type="pres">
      <dgm:prSet presAssocID="{2FD7A9EF-D659-5B40-99C0-848870B25245}" presName="circ2Tx" presStyleLbl="revTx" presStyleIdx="0" presStyleCnt="0" custScaleX="119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A04A9F-0A44-BD44-BFE9-F80E28A4C8FC}" type="pres">
      <dgm:prSet presAssocID="{95C70C83-B5AD-C246-9E99-076B856A2652}" presName="circ3" presStyleLbl="vennNode1" presStyleIdx="2" presStyleCnt="5" custLinFactNeighborX="-2091" custLinFactNeighborY="14125"/>
      <dgm:spPr/>
    </dgm:pt>
    <dgm:pt modelId="{793EF50C-BBEE-2F4F-92E1-1AD46CC16E1A}" type="pres">
      <dgm:prSet presAssocID="{95C70C83-B5AD-C246-9E99-076B856A26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4574D-ADBE-3B48-899A-771985CC2DF4}" type="pres">
      <dgm:prSet presAssocID="{EE458977-E495-9A49-B4DF-36A6A233B5DB}" presName="circ4" presStyleLbl="vennNode1" presStyleIdx="3" presStyleCnt="5" custLinFactNeighborX="-12194" custLinFactNeighborY="-161"/>
      <dgm:spPr/>
    </dgm:pt>
    <dgm:pt modelId="{03188D59-9E22-8A49-B9FF-BB5D5CF65198}" type="pres">
      <dgm:prSet presAssocID="{EE458977-E495-9A49-B4DF-36A6A233B5DB}" presName="circ4Tx" presStyleLbl="revTx" presStyleIdx="0" presStyleCnt="0" custScaleX="116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818540-8756-3849-8AC4-8E10E0F8BE11}" type="pres">
      <dgm:prSet presAssocID="{BC8F1FDA-8FDD-3441-BB0F-4AE270E14E61}" presName="circ5" presStyleLbl="vennNode1" presStyleIdx="4" presStyleCnt="5" custLinFactNeighborX="57175" custLinFactNeighborY="-41035"/>
      <dgm:spPr/>
    </dgm:pt>
    <dgm:pt modelId="{A32E9529-2407-8C4F-94C9-E65A0FC1A304}" type="pres">
      <dgm:prSet presAssocID="{BC8F1FDA-8FDD-3441-BB0F-4AE270E14E6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B42F67-22B2-E047-B6A5-AD6E6296CB1F}" srcId="{1585F359-9D3E-5944-A003-E0BD6E1835CD}" destId="{2FD7A9EF-D659-5B40-99C0-848870B25245}" srcOrd="1" destOrd="0" parTransId="{9C51EAB2-E24E-3844-BCEE-6094F5460AAA}" sibTransId="{388C6487-40DA-E145-AC3F-2F20FBC4C34B}"/>
    <dgm:cxn modelId="{04066A63-9D40-4A4A-857A-349B19003436}" type="presOf" srcId="{EE458977-E495-9A49-B4DF-36A6A233B5DB}" destId="{03188D59-9E22-8A49-B9FF-BB5D5CF65198}" srcOrd="0" destOrd="0" presId="urn:microsoft.com/office/officeart/2005/8/layout/venn1"/>
    <dgm:cxn modelId="{23A394E7-60F1-ED44-8D05-2DEF781FACE2}" srcId="{1585F359-9D3E-5944-A003-E0BD6E1835CD}" destId="{BC8F1FDA-8FDD-3441-BB0F-4AE270E14E61}" srcOrd="4" destOrd="0" parTransId="{35579D91-D36C-4549-8B5D-FFA666F3CD10}" sibTransId="{A8BF4A7B-3D1B-0E4F-9367-C54300315E49}"/>
    <dgm:cxn modelId="{4B92A38A-1B8D-E04B-A702-F14F0BD4C3B7}" srcId="{1585F359-9D3E-5944-A003-E0BD6E1835CD}" destId="{0B4978D4-2032-DD41-A075-68A1826788A4}" srcOrd="0" destOrd="0" parTransId="{18585EC2-A434-4142-8ED7-DA91BABBE5A8}" sibTransId="{136D3232-D71F-D748-9669-F7F63735F312}"/>
    <dgm:cxn modelId="{00D7D8BC-7B06-304C-8500-E73943E8C2AD}" type="presOf" srcId="{95C70C83-B5AD-C246-9E99-076B856A2652}" destId="{793EF50C-BBEE-2F4F-92E1-1AD46CC16E1A}" srcOrd="0" destOrd="0" presId="urn:microsoft.com/office/officeart/2005/8/layout/venn1"/>
    <dgm:cxn modelId="{5EB326A7-188B-B34C-A2A3-F818F04AF7B9}" srcId="{1585F359-9D3E-5944-A003-E0BD6E1835CD}" destId="{95C70C83-B5AD-C246-9E99-076B856A2652}" srcOrd="2" destOrd="0" parTransId="{B539620F-5897-CA44-A680-00BF38A53695}" sibTransId="{BCE0B098-4DAF-2A4A-A0EA-FCA0195722BF}"/>
    <dgm:cxn modelId="{C89894E9-2AA8-3841-A261-E1BAE2C7BC7F}" type="presOf" srcId="{BC8F1FDA-8FDD-3441-BB0F-4AE270E14E61}" destId="{A32E9529-2407-8C4F-94C9-E65A0FC1A304}" srcOrd="0" destOrd="0" presId="urn:microsoft.com/office/officeart/2005/8/layout/venn1"/>
    <dgm:cxn modelId="{E2A54474-846E-BF45-80DB-FD818FC6A9CD}" type="presOf" srcId="{2FD7A9EF-D659-5B40-99C0-848870B25245}" destId="{71E6EE3B-83E3-D346-BDFD-C77570CC14C3}" srcOrd="0" destOrd="0" presId="urn:microsoft.com/office/officeart/2005/8/layout/venn1"/>
    <dgm:cxn modelId="{9F50EDE6-D0F5-0A4C-A254-B885FEB36DC9}" srcId="{1585F359-9D3E-5944-A003-E0BD6E1835CD}" destId="{EE458977-E495-9A49-B4DF-36A6A233B5DB}" srcOrd="3" destOrd="0" parTransId="{4BF826F7-9585-2F40-8435-4C7B574B2023}" sibTransId="{D67009C9-1868-0B45-8107-31B42E823F81}"/>
    <dgm:cxn modelId="{9E76B2E7-2898-4040-8640-8E3FA300E41E}" type="presOf" srcId="{0B4978D4-2032-DD41-A075-68A1826788A4}" destId="{B7D22624-3B87-5B45-B3E2-4B0E75827772}" srcOrd="0" destOrd="0" presId="urn:microsoft.com/office/officeart/2005/8/layout/venn1"/>
    <dgm:cxn modelId="{9399EF4D-816D-F346-BAC9-0CEBCD22FD52}" type="presOf" srcId="{1585F359-9D3E-5944-A003-E0BD6E1835CD}" destId="{209F52A3-E840-A841-8BA9-6A9F9C49925C}" srcOrd="0" destOrd="0" presId="urn:microsoft.com/office/officeart/2005/8/layout/venn1"/>
    <dgm:cxn modelId="{AB0A7A47-AEEE-1846-8DB4-1243125FD534}" type="presParOf" srcId="{209F52A3-E840-A841-8BA9-6A9F9C49925C}" destId="{3C7E9207-1095-024D-861F-0180B46CA72A}" srcOrd="0" destOrd="0" presId="urn:microsoft.com/office/officeart/2005/8/layout/venn1"/>
    <dgm:cxn modelId="{2046D0A1-6E19-654A-BD89-78E0A4F56868}" type="presParOf" srcId="{209F52A3-E840-A841-8BA9-6A9F9C49925C}" destId="{B7D22624-3B87-5B45-B3E2-4B0E75827772}" srcOrd="1" destOrd="0" presId="urn:microsoft.com/office/officeart/2005/8/layout/venn1"/>
    <dgm:cxn modelId="{A8644773-A143-7542-B2A9-023BBD94D04E}" type="presParOf" srcId="{209F52A3-E840-A841-8BA9-6A9F9C49925C}" destId="{F15A0030-5ABF-EC4A-82F7-AAB0F0001077}" srcOrd="2" destOrd="0" presId="urn:microsoft.com/office/officeart/2005/8/layout/venn1"/>
    <dgm:cxn modelId="{A9098827-F7C0-CF46-B0A8-D642113E223B}" type="presParOf" srcId="{209F52A3-E840-A841-8BA9-6A9F9C49925C}" destId="{71E6EE3B-83E3-D346-BDFD-C77570CC14C3}" srcOrd="3" destOrd="0" presId="urn:microsoft.com/office/officeart/2005/8/layout/venn1"/>
    <dgm:cxn modelId="{00F6C012-B6C3-9048-AD28-421425B7D2B7}" type="presParOf" srcId="{209F52A3-E840-A841-8BA9-6A9F9C49925C}" destId="{07A04A9F-0A44-BD44-BFE9-F80E28A4C8FC}" srcOrd="4" destOrd="0" presId="urn:microsoft.com/office/officeart/2005/8/layout/venn1"/>
    <dgm:cxn modelId="{4AAC00ED-7A7E-2C44-92F9-FDE4DB3ECE9A}" type="presParOf" srcId="{209F52A3-E840-A841-8BA9-6A9F9C49925C}" destId="{793EF50C-BBEE-2F4F-92E1-1AD46CC16E1A}" srcOrd="5" destOrd="0" presId="urn:microsoft.com/office/officeart/2005/8/layout/venn1"/>
    <dgm:cxn modelId="{97647641-FD34-6D4D-B578-914EEA0696E3}" type="presParOf" srcId="{209F52A3-E840-A841-8BA9-6A9F9C49925C}" destId="{E354574D-ADBE-3B48-899A-771985CC2DF4}" srcOrd="6" destOrd="0" presId="urn:microsoft.com/office/officeart/2005/8/layout/venn1"/>
    <dgm:cxn modelId="{6B76CF28-E29C-4A48-9481-9C36D182A375}" type="presParOf" srcId="{209F52A3-E840-A841-8BA9-6A9F9C49925C}" destId="{03188D59-9E22-8A49-B9FF-BB5D5CF65198}" srcOrd="7" destOrd="0" presId="urn:microsoft.com/office/officeart/2005/8/layout/venn1"/>
    <dgm:cxn modelId="{2E72C2C0-CF91-2742-82DA-497DAAF9AFB2}" type="presParOf" srcId="{209F52A3-E840-A841-8BA9-6A9F9C49925C}" destId="{67818540-8756-3849-8AC4-8E10E0F8BE11}" srcOrd="8" destOrd="0" presId="urn:microsoft.com/office/officeart/2005/8/layout/venn1"/>
    <dgm:cxn modelId="{54A46A54-10B4-8A42-A4EB-2B632CE3FB6D}" type="presParOf" srcId="{209F52A3-E840-A841-8BA9-6A9F9C49925C}" destId="{A32E9529-2407-8C4F-94C9-E65A0FC1A30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B385CE80-21C6-47FB-923D-FDA373AB5699}" type="presOf" srcId="{43138940-011D-F74D-8B2A-49039C428D05}" destId="{FF693AD7-29C2-D347-B70B-891AA599D9AE}" srcOrd="0" destOrd="0" presId="urn:microsoft.com/office/officeart/2005/8/layout/vProcess5"/>
    <dgm:cxn modelId="{51A307FC-0374-43CC-90FC-B3EFCC06A918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98FE549E-105C-40AD-8B13-27A1DBE16D09}" type="presOf" srcId="{43138940-011D-F74D-8B2A-49039C428D05}" destId="{FF693AD7-29C2-D347-B70B-891AA599D9AE}" srcOrd="0" destOrd="0" presId="urn:microsoft.com/office/officeart/2005/8/layout/vProcess5"/>
    <dgm:cxn modelId="{250B6CEA-BFE3-4247-B288-FCB7F63F4EFE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FA767B44-51E0-462E-825B-6803EBB16F6F}" type="presOf" srcId="{43138940-011D-F74D-8B2A-49039C428D05}" destId="{FF693AD7-29C2-D347-B70B-891AA599D9AE}" srcOrd="0" destOrd="0" presId="urn:microsoft.com/office/officeart/2005/8/layout/vProcess5"/>
    <dgm:cxn modelId="{DE371EB2-DC82-490A-8916-8FEA5D197A82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B7CCF7D9-9570-4812-A76F-E8DAF7A00BC1}" type="presOf" srcId="{43138940-011D-F74D-8B2A-49039C428D05}" destId="{FF693AD7-29C2-D347-B70B-891AA599D9AE}" srcOrd="0" destOrd="0" presId="urn:microsoft.com/office/officeart/2005/8/layout/vProcess5"/>
    <dgm:cxn modelId="{8957BD41-BB71-4E4F-977E-6E69DCA05E97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138940-011D-F74D-8B2A-49039C428D05}" type="doc">
      <dgm:prSet loTypeId="urn:microsoft.com/office/officeart/2005/8/layout/v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693AD7-29C2-D347-B70B-891AA599D9AE}" type="pres">
      <dgm:prSet presAssocID="{43138940-011D-F74D-8B2A-49039C428D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45C0E-BA16-5248-9A4A-0002606C2DC8}" type="pres">
      <dgm:prSet presAssocID="{43138940-011D-F74D-8B2A-49039C428D05}" presName="dummyMaxCanvas" presStyleCnt="0">
        <dgm:presLayoutVars/>
      </dgm:prSet>
      <dgm:spPr/>
    </dgm:pt>
  </dgm:ptLst>
  <dgm:cxnLst>
    <dgm:cxn modelId="{9841FC43-BFAB-4226-88B1-942745B9C1CE}" type="presOf" srcId="{43138940-011D-F74D-8B2A-49039C428D05}" destId="{FF693AD7-29C2-D347-B70B-891AA599D9AE}" srcOrd="0" destOrd="0" presId="urn:microsoft.com/office/officeart/2005/8/layout/vProcess5"/>
    <dgm:cxn modelId="{2568ACB4-384E-4B91-89C8-E40E77864E2B}" type="presParOf" srcId="{FF693AD7-29C2-D347-B70B-891AA599D9AE}" destId="{7D345C0E-BA16-5248-9A4A-0002606C2DC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00B28-074C-2947-A65E-90097F630A59}">
      <dsp:nvSpPr>
        <dsp:cNvPr id="0" name=""/>
        <dsp:cNvSpPr/>
      </dsp:nvSpPr>
      <dsp:spPr>
        <a:xfrm>
          <a:off x="0" y="0"/>
          <a:ext cx="2979420" cy="876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QSOs</a:t>
          </a:r>
          <a:endParaRPr lang="en-US" sz="2100" kern="1200" dirty="0"/>
        </a:p>
      </dsp:txBody>
      <dsp:txXfrm>
        <a:off x="0" y="0"/>
        <a:ext cx="2085155" cy="876300"/>
      </dsp:txXfrm>
    </dsp:sp>
    <dsp:sp modelId="{E8E3DB1C-C786-DE45-B1C0-C870E4CE1B90}">
      <dsp:nvSpPr>
        <dsp:cNvPr id="0" name=""/>
        <dsp:cNvSpPr/>
      </dsp:nvSpPr>
      <dsp:spPr>
        <a:xfrm>
          <a:off x="262889" y="1022350"/>
          <a:ext cx="2979420" cy="876300"/>
        </a:xfrm>
        <a:prstGeom prst="roundRect">
          <a:avLst>
            <a:gd name="adj" fmla="val 10000"/>
          </a:avLst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Logging Software</a:t>
          </a:r>
          <a:endParaRPr lang="en-US" sz="2100" kern="1200" dirty="0"/>
        </a:p>
      </dsp:txBody>
      <dsp:txXfrm>
        <a:off x="262889" y="1022350"/>
        <a:ext cx="2146935" cy="876300"/>
      </dsp:txXfrm>
    </dsp:sp>
    <dsp:sp modelId="{654D7C1D-6ED9-8E41-A9B5-C80BCE7BB39B}">
      <dsp:nvSpPr>
        <dsp:cNvPr id="0" name=""/>
        <dsp:cNvSpPr/>
      </dsp:nvSpPr>
      <dsp:spPr>
        <a:xfrm>
          <a:off x="525779" y="2044700"/>
          <a:ext cx="2979420" cy="876300"/>
        </a:xfrm>
        <a:prstGeom prst="roundRect">
          <a:avLst>
            <a:gd name="adj" fmla="val 10000"/>
          </a:avLst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Club Log</a:t>
          </a:r>
          <a:endParaRPr lang="en-US" sz="2100" kern="1200" dirty="0"/>
        </a:p>
      </dsp:txBody>
      <dsp:txXfrm>
        <a:off x="525779" y="2044700"/>
        <a:ext cx="2146935" cy="876300"/>
      </dsp:txXfrm>
    </dsp:sp>
    <dsp:sp modelId="{81AD7492-B0D8-404E-9E34-F22A0B74251D}">
      <dsp:nvSpPr>
        <dsp:cNvPr id="0" name=""/>
        <dsp:cNvSpPr/>
      </dsp:nvSpPr>
      <dsp:spPr>
        <a:xfrm>
          <a:off x="2409825" y="664527"/>
          <a:ext cx="569595" cy="569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409825" y="664527"/>
        <a:ext cx="569595" cy="569595"/>
      </dsp:txXfrm>
    </dsp:sp>
    <dsp:sp modelId="{B521E7FA-7B3B-214B-8E6A-AD8A32089373}">
      <dsp:nvSpPr>
        <dsp:cNvPr id="0" name=""/>
        <dsp:cNvSpPr/>
      </dsp:nvSpPr>
      <dsp:spPr>
        <a:xfrm>
          <a:off x="2672714" y="1681035"/>
          <a:ext cx="569595" cy="569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672714" y="1681035"/>
        <a:ext cx="569595" cy="5695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17000-36EF-9547-A308-F3DE2092F892}">
      <dsp:nvSpPr>
        <dsp:cNvPr id="0" name=""/>
        <dsp:cNvSpPr/>
      </dsp:nvSpPr>
      <dsp:spPr>
        <a:xfrm>
          <a:off x="0" y="0"/>
          <a:ext cx="4876800" cy="340995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6465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Prefixes</a:t>
          </a:r>
          <a:endParaRPr lang="en-US" sz="3000" kern="1200" dirty="0"/>
        </a:p>
      </dsp:txBody>
      <dsp:txXfrm>
        <a:off x="0" y="0"/>
        <a:ext cx="4876800" cy="3409950"/>
      </dsp:txXfrm>
    </dsp:sp>
    <dsp:sp modelId="{61D18FF4-C019-C147-A5C0-1F816B59AF0C}">
      <dsp:nvSpPr>
        <dsp:cNvPr id="0" name=""/>
        <dsp:cNvSpPr/>
      </dsp:nvSpPr>
      <dsp:spPr>
        <a:xfrm>
          <a:off x="121920" y="852487"/>
          <a:ext cx="731520" cy="11748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Start</a:t>
          </a:r>
          <a:endParaRPr lang="en-US" sz="1900" kern="1200" dirty="0"/>
        </a:p>
      </dsp:txBody>
      <dsp:txXfrm>
        <a:off x="121920" y="852487"/>
        <a:ext cx="731520" cy="1174834"/>
      </dsp:txXfrm>
    </dsp:sp>
    <dsp:sp modelId="{0BB6F286-3018-104D-9440-A79BA25D7B7C}">
      <dsp:nvSpPr>
        <dsp:cNvPr id="0" name=""/>
        <dsp:cNvSpPr/>
      </dsp:nvSpPr>
      <dsp:spPr>
        <a:xfrm>
          <a:off x="121920" y="2063326"/>
          <a:ext cx="731520" cy="11748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</a:t>
          </a:r>
          <a:endParaRPr lang="en-US" sz="1900" kern="1200" dirty="0"/>
        </a:p>
      </dsp:txBody>
      <dsp:txXfrm>
        <a:off x="121920" y="2063326"/>
        <a:ext cx="731520" cy="1174834"/>
      </dsp:txXfrm>
    </dsp:sp>
    <dsp:sp modelId="{C7A3E83B-1889-2448-BC0E-F6AF69E99B4E}">
      <dsp:nvSpPr>
        <dsp:cNvPr id="0" name=""/>
        <dsp:cNvSpPr/>
      </dsp:nvSpPr>
      <dsp:spPr>
        <a:xfrm>
          <a:off x="975360" y="852487"/>
          <a:ext cx="3779520" cy="2386965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515723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Exceptions</a:t>
          </a:r>
          <a:endParaRPr lang="en-US" sz="3000" kern="1200" dirty="0"/>
        </a:p>
      </dsp:txBody>
      <dsp:txXfrm>
        <a:off x="975360" y="852487"/>
        <a:ext cx="3779520" cy="2386965"/>
      </dsp:txXfrm>
    </dsp:sp>
    <dsp:sp modelId="{94D702A9-7AA4-0945-86E3-11895381F142}">
      <dsp:nvSpPr>
        <dsp:cNvPr id="0" name=""/>
        <dsp:cNvSpPr/>
      </dsp:nvSpPr>
      <dsp:spPr>
        <a:xfrm>
          <a:off x="1069848" y="1687925"/>
          <a:ext cx="755904" cy="6681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Start</a:t>
          </a:r>
        </a:p>
      </dsp:txBody>
      <dsp:txXfrm>
        <a:off x="1069848" y="1687925"/>
        <a:ext cx="755904" cy="668157"/>
      </dsp:txXfrm>
    </dsp:sp>
    <dsp:sp modelId="{8EBB1407-3314-994D-9841-E04908703B06}">
      <dsp:nvSpPr>
        <dsp:cNvPr id="0" name=""/>
        <dsp:cNvSpPr/>
      </dsp:nvSpPr>
      <dsp:spPr>
        <a:xfrm>
          <a:off x="1069848" y="2391694"/>
          <a:ext cx="755904" cy="6681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</a:t>
          </a:r>
          <a:endParaRPr lang="en-US" sz="1900" kern="1200" dirty="0"/>
        </a:p>
      </dsp:txBody>
      <dsp:txXfrm>
        <a:off x="1069848" y="2391694"/>
        <a:ext cx="755904" cy="668157"/>
      </dsp:txXfrm>
    </dsp:sp>
    <dsp:sp modelId="{538D9375-FC18-114C-AC47-0309EAE0B701}">
      <dsp:nvSpPr>
        <dsp:cNvPr id="0" name=""/>
        <dsp:cNvSpPr/>
      </dsp:nvSpPr>
      <dsp:spPr>
        <a:xfrm>
          <a:off x="1926336" y="1704975"/>
          <a:ext cx="2706624" cy="1363980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769891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DXCC Entity</a:t>
          </a:r>
          <a:endParaRPr lang="en-US" sz="3000" kern="1200" dirty="0"/>
        </a:p>
      </dsp:txBody>
      <dsp:txXfrm>
        <a:off x="1926336" y="1704975"/>
        <a:ext cx="2706624" cy="1363980"/>
      </dsp:txXfrm>
    </dsp:sp>
    <dsp:sp modelId="{C2600B96-789A-1F48-AD66-572FF63D5937}">
      <dsp:nvSpPr>
        <dsp:cNvPr id="0" name=""/>
        <dsp:cNvSpPr/>
      </dsp:nvSpPr>
      <dsp:spPr>
        <a:xfrm>
          <a:off x="1994001" y="2318766"/>
          <a:ext cx="1266813" cy="6137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Start</a:t>
          </a:r>
          <a:endParaRPr lang="en-US" sz="1900" kern="1200" dirty="0"/>
        </a:p>
      </dsp:txBody>
      <dsp:txXfrm>
        <a:off x="1994001" y="2318766"/>
        <a:ext cx="1266813" cy="613791"/>
      </dsp:txXfrm>
    </dsp:sp>
    <dsp:sp modelId="{328474AA-0494-8D4D-83A5-9D198E9FB756}">
      <dsp:nvSpPr>
        <dsp:cNvPr id="0" name=""/>
        <dsp:cNvSpPr/>
      </dsp:nvSpPr>
      <dsp:spPr>
        <a:xfrm>
          <a:off x="3296855" y="2318766"/>
          <a:ext cx="1266813" cy="6137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</a:t>
          </a:r>
          <a:endParaRPr lang="en-US" sz="1900" kern="1200" dirty="0"/>
        </a:p>
      </dsp:txBody>
      <dsp:txXfrm>
        <a:off x="3296855" y="2318766"/>
        <a:ext cx="1266813" cy="61379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7012B5-D83C-8543-A494-93043DF77ADD}">
      <dsp:nvSpPr>
        <dsp:cNvPr id="0" name=""/>
        <dsp:cNvSpPr/>
      </dsp:nvSpPr>
      <dsp:spPr>
        <a:xfrm>
          <a:off x="499314" y="983"/>
          <a:ext cx="3392901" cy="2154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8193A-3308-084E-958C-62B3959EA499}">
      <dsp:nvSpPr>
        <dsp:cNvPr id="0" name=""/>
        <dsp:cNvSpPr/>
      </dsp:nvSpPr>
      <dsp:spPr>
        <a:xfrm>
          <a:off x="876303" y="359123"/>
          <a:ext cx="3392901" cy="2154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13,435 </a:t>
          </a:r>
          <a:r>
            <a:rPr lang="en-US" sz="1600" kern="1200" dirty="0" smtClean="0"/>
            <a:t>exceptions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	</a:t>
          </a:r>
          <a:endParaRPr lang="en-US" sz="1700" kern="1200" dirty="0"/>
        </a:p>
      </dsp:txBody>
      <dsp:txXfrm>
        <a:off x="876303" y="359123"/>
        <a:ext cx="3392901" cy="2154492"/>
      </dsp:txXfrm>
    </dsp:sp>
    <dsp:sp modelId="{3460CBE3-C8C4-434D-8E03-CCB2A845F46A}">
      <dsp:nvSpPr>
        <dsp:cNvPr id="0" name=""/>
        <dsp:cNvSpPr/>
      </dsp:nvSpPr>
      <dsp:spPr>
        <a:xfrm>
          <a:off x="4646194" y="983"/>
          <a:ext cx="3392901" cy="2154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29664-153B-A24A-94DA-7BFE40C299DC}">
      <dsp:nvSpPr>
        <dsp:cNvPr id="0" name=""/>
        <dsp:cNvSpPr/>
      </dsp:nvSpPr>
      <dsp:spPr>
        <a:xfrm>
          <a:off x="5023183" y="359123"/>
          <a:ext cx="3392901" cy="2154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3,618 prefixes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	</a:t>
          </a:r>
          <a:endParaRPr lang="en-US" sz="1700" kern="1200" dirty="0"/>
        </a:p>
      </dsp:txBody>
      <dsp:txXfrm>
        <a:off x="5023183" y="359123"/>
        <a:ext cx="3392901" cy="21544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7E9207-1095-024D-861F-0180B46CA72A}">
      <dsp:nvSpPr>
        <dsp:cNvPr id="0" name=""/>
        <dsp:cNvSpPr/>
      </dsp:nvSpPr>
      <dsp:spPr>
        <a:xfrm>
          <a:off x="1296539" y="1219200"/>
          <a:ext cx="1162334" cy="1162334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D22624-3B87-5B45-B3E2-4B0E75827772}">
      <dsp:nvSpPr>
        <dsp:cNvPr id="0" name=""/>
        <dsp:cNvSpPr/>
      </dsp:nvSpPr>
      <dsp:spPr>
        <a:xfrm>
          <a:off x="817456" y="263693"/>
          <a:ext cx="2894870" cy="5005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LoTW</a:t>
          </a:r>
          <a:r>
            <a:rPr lang="en-US" sz="2400" kern="1200" dirty="0" smtClean="0"/>
            <a:t> Claims</a:t>
          </a:r>
          <a:endParaRPr lang="en-US" sz="2400" kern="1200" dirty="0"/>
        </a:p>
      </dsp:txBody>
      <dsp:txXfrm>
        <a:off x="817456" y="263693"/>
        <a:ext cx="2894870" cy="500540"/>
      </dsp:txXfrm>
    </dsp:sp>
    <dsp:sp modelId="{F15A0030-5ABF-EC4A-82F7-AAB0F0001077}">
      <dsp:nvSpPr>
        <dsp:cNvPr id="0" name=""/>
        <dsp:cNvSpPr/>
      </dsp:nvSpPr>
      <dsp:spPr>
        <a:xfrm>
          <a:off x="2264891" y="1494435"/>
          <a:ext cx="1162334" cy="1162334"/>
        </a:xfrm>
        <a:prstGeom prst="ellipse">
          <a:avLst/>
        </a:prstGeom>
        <a:solidFill>
          <a:schemeClr val="accent3">
            <a:shade val="80000"/>
            <a:alpha val="50000"/>
            <a:hueOff val="233068"/>
            <a:satOff val="-21048"/>
            <a:lumOff val="2014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E6EE3B-83E3-D346-BDFD-C77570CC14C3}">
      <dsp:nvSpPr>
        <dsp:cNvPr id="0" name=""/>
        <dsp:cNvSpPr/>
      </dsp:nvSpPr>
      <dsp:spPr>
        <a:xfrm>
          <a:off x="3261179" y="1153247"/>
          <a:ext cx="1447933" cy="846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DX News archives</a:t>
          </a:r>
          <a:endParaRPr lang="en-US" sz="2400" kern="1200" dirty="0"/>
        </a:p>
      </dsp:txBody>
      <dsp:txXfrm>
        <a:off x="3261179" y="1153247"/>
        <a:ext cx="1447933" cy="846843"/>
      </dsp:txXfrm>
    </dsp:sp>
    <dsp:sp modelId="{07A04A9F-0A44-BD44-BFE9-F80E28A4C8FC}">
      <dsp:nvSpPr>
        <dsp:cNvPr id="0" name=""/>
        <dsp:cNvSpPr/>
      </dsp:nvSpPr>
      <dsp:spPr>
        <a:xfrm>
          <a:off x="1932801" y="2075601"/>
          <a:ext cx="1162334" cy="1162334"/>
        </a:xfrm>
        <a:prstGeom prst="ellipse">
          <a:avLst/>
        </a:prstGeom>
        <a:solidFill>
          <a:schemeClr val="accent3">
            <a:shade val="80000"/>
            <a:alpha val="50000"/>
            <a:hueOff val="466136"/>
            <a:satOff val="-42095"/>
            <a:lumOff val="40293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3EF50C-BBEE-2F4F-92E1-1AD46CC16E1A}">
      <dsp:nvSpPr>
        <dsp:cNvPr id="0" name=""/>
        <dsp:cNvSpPr/>
      </dsp:nvSpPr>
      <dsp:spPr>
        <a:xfrm>
          <a:off x="3194759" y="2597863"/>
          <a:ext cx="1208827" cy="846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QSL Cards</a:t>
          </a:r>
          <a:endParaRPr lang="en-US" sz="2400" kern="1200" dirty="0"/>
        </a:p>
      </dsp:txBody>
      <dsp:txXfrm>
        <a:off x="3194759" y="2597863"/>
        <a:ext cx="1208827" cy="846843"/>
      </dsp:txXfrm>
    </dsp:sp>
    <dsp:sp modelId="{E354574D-ADBE-3B48-899A-771985CC2DF4}">
      <dsp:nvSpPr>
        <dsp:cNvPr id="0" name=""/>
        <dsp:cNvSpPr/>
      </dsp:nvSpPr>
      <dsp:spPr>
        <a:xfrm>
          <a:off x="1268608" y="1909550"/>
          <a:ext cx="1162334" cy="1162334"/>
        </a:xfrm>
        <a:prstGeom prst="ellipse">
          <a:avLst/>
        </a:prstGeom>
        <a:solidFill>
          <a:schemeClr val="accent3">
            <a:shade val="80000"/>
            <a:alpha val="50000"/>
            <a:hueOff val="466136"/>
            <a:satOff val="-42095"/>
            <a:lumOff val="40293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188D59-9E22-8A49-B9FF-BB5D5CF65198}">
      <dsp:nvSpPr>
        <dsp:cNvPr id="0" name=""/>
        <dsp:cNvSpPr/>
      </dsp:nvSpPr>
      <dsp:spPr>
        <a:xfrm>
          <a:off x="26565" y="2597863"/>
          <a:ext cx="1408090" cy="846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Email Threads</a:t>
          </a:r>
          <a:endParaRPr lang="en-US" sz="2400" kern="1200" dirty="0"/>
        </a:p>
      </dsp:txBody>
      <dsp:txXfrm>
        <a:off x="26565" y="2597863"/>
        <a:ext cx="1408090" cy="846843"/>
      </dsp:txXfrm>
    </dsp:sp>
    <dsp:sp modelId="{67818540-8756-3849-8AC4-8E10E0F8BE11}">
      <dsp:nvSpPr>
        <dsp:cNvPr id="0" name=""/>
        <dsp:cNvSpPr/>
      </dsp:nvSpPr>
      <dsp:spPr>
        <a:xfrm>
          <a:off x="1906137" y="914396"/>
          <a:ext cx="1162334" cy="1162334"/>
        </a:xfrm>
        <a:prstGeom prst="ellipse">
          <a:avLst/>
        </a:prstGeom>
        <a:solidFill>
          <a:schemeClr val="accent3">
            <a:shade val="80000"/>
            <a:alpha val="50000"/>
            <a:hueOff val="233068"/>
            <a:satOff val="-21048"/>
            <a:lumOff val="20146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2E9529-2407-8C4F-94C9-E65A0FC1A304}">
      <dsp:nvSpPr>
        <dsp:cNvPr id="0" name=""/>
        <dsp:cNvSpPr/>
      </dsp:nvSpPr>
      <dsp:spPr>
        <a:xfrm>
          <a:off x="-59776" y="1153247"/>
          <a:ext cx="1208827" cy="8468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Google</a:t>
          </a:r>
          <a:endParaRPr lang="en-US" sz="2400" kern="1200" dirty="0"/>
        </a:p>
      </dsp:txBody>
      <dsp:txXfrm>
        <a:off x="-59776" y="1153247"/>
        <a:ext cx="1208827" cy="8468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9802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Michael’s special rules for some prefixes </a:t>
            </a:r>
            <a:r>
              <a:rPr lang="en-US" dirty="0" err="1" smtClean="0"/>
              <a:t>eg</a:t>
            </a:r>
            <a:r>
              <a:rPr lang="en-US" dirty="0" smtClean="0"/>
              <a:t> KC6xx </a:t>
            </a:r>
            <a:r>
              <a:rPr lang="en-US" dirty="0" err="1" smtClean="0"/>
              <a:t>vs</a:t>
            </a:r>
            <a:r>
              <a:rPr lang="en-US" dirty="0" smtClean="0"/>
              <a:t> KC6xxx &amp; KC6x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Club Log has a </a:t>
            </a:r>
            <a:r>
              <a:rPr lang="en-GB" dirty="0" err="1" smtClean="0"/>
              <a:t>deafault</a:t>
            </a:r>
            <a:r>
              <a:rPr lang="en-GB" dirty="0" smtClean="0"/>
              <a:t> mapping based upon the most likely</a:t>
            </a:r>
            <a:r>
              <a:rPr lang="en-GB" baseline="0" dirty="0" smtClean="0"/>
              <a:t> mapping,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GB-England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Some logging software seems to base it’s mapping on the least</a:t>
            </a:r>
            <a:r>
              <a:rPr lang="en-GB" baseline="0" dirty="0" smtClean="0"/>
              <a:t> </a:t>
            </a:r>
            <a:r>
              <a:rPr lang="en-GB" dirty="0" smtClean="0"/>
              <a:t>likely mapping!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302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Club Log has a </a:t>
            </a:r>
            <a:r>
              <a:rPr lang="en-GB" dirty="0" err="1" smtClean="0"/>
              <a:t>deafault</a:t>
            </a:r>
            <a:r>
              <a:rPr lang="en-GB" dirty="0" smtClean="0"/>
              <a:t> mapping based upon the most likely</a:t>
            </a:r>
            <a:r>
              <a:rPr lang="en-GB" baseline="0" dirty="0" smtClean="0"/>
              <a:t> mapping,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GB-England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Some logging software seems to base it’s mapping on the least</a:t>
            </a:r>
            <a:r>
              <a:rPr lang="en-GB" baseline="0" dirty="0" smtClean="0"/>
              <a:t> </a:t>
            </a:r>
            <a:r>
              <a:rPr lang="en-GB" dirty="0" smtClean="0"/>
              <a:t>likely mapping!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3022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Club Log has a </a:t>
            </a:r>
            <a:r>
              <a:rPr lang="en-GB" dirty="0" err="1" smtClean="0"/>
              <a:t>deafault</a:t>
            </a:r>
            <a:r>
              <a:rPr lang="en-GB" dirty="0" smtClean="0"/>
              <a:t> mapping based upon the most likely</a:t>
            </a:r>
            <a:r>
              <a:rPr lang="en-GB" baseline="0" dirty="0" smtClean="0"/>
              <a:t> mapping,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GB-England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Some logging software seems to base it’s mapping on the least</a:t>
            </a:r>
            <a:r>
              <a:rPr lang="en-GB" baseline="0" dirty="0" smtClean="0"/>
              <a:t> </a:t>
            </a:r>
            <a:r>
              <a:rPr lang="en-GB" dirty="0" smtClean="0"/>
              <a:t>likely mapping!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302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6/25/2013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6/25/2013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6/25/2013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secure.clublog.org/mostwanted2.php?dxcc=41" TargetMode="External"/><Relationship Id="rId13" Type="http://schemas.openxmlformats.org/officeDocument/2006/relationships/hyperlink" Target="https://secure.clublog.org/mostwanted2.php?dxcc=124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secure.clublog.org/mostwanted2.php?dxcc=240" TargetMode="External"/><Relationship Id="rId12" Type="http://schemas.openxmlformats.org/officeDocument/2006/relationships/hyperlink" Target="https://secure.clublog.org/mostwanted2.php?dxcc=27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ecure.clublog.org/mostwanted2.php?dxcc=24" TargetMode="External"/><Relationship Id="rId11" Type="http://schemas.openxmlformats.org/officeDocument/2006/relationships/hyperlink" Target="https://secure.clublog.org/mostwanted2.php?dxcc=134" TargetMode="External"/><Relationship Id="rId5" Type="http://schemas.openxmlformats.org/officeDocument/2006/relationships/hyperlink" Target="https://secure.clublog.org/mostwanted2.php?dxcc=344" TargetMode="External"/><Relationship Id="rId10" Type="http://schemas.openxmlformats.org/officeDocument/2006/relationships/hyperlink" Target="https://secure.clublog.org/mostwanted2.php?dxcc=111" TargetMode="External"/><Relationship Id="rId4" Type="http://schemas.openxmlformats.org/officeDocument/2006/relationships/hyperlink" Target="https://secure.clublog.org/mostwanted2.php?dxcc=182" TargetMode="External"/><Relationship Id="rId9" Type="http://schemas.openxmlformats.org/officeDocument/2006/relationships/hyperlink" Target="https://secure.clublog.org/mostwanted2.php?dxcc=10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ap="flat" cmpd="sng" algn="ctr">
            <a:solidFill>
              <a:schemeClr val="accent4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/>
          </a:p>
        </p:txBody>
      </p:sp>
      <p:sp>
        <p:nvSpPr>
          <p:cNvPr id="3" name="Shape 2"/>
          <p:cNvSpPr txBox="1">
            <a:spLocks noChangeArrowheads="1"/>
          </p:cNvSpPr>
          <p:nvPr/>
        </p:nvSpPr>
        <p:spPr>
          <a:xfrm>
            <a:off x="685800" y="285750"/>
            <a:ext cx="7772400" cy="838200"/>
          </a:xfrm>
          <a:prstGeom prst="rect">
            <a:avLst/>
          </a:prstGeom>
        </p:spPr>
        <p:txBody>
          <a:bodyPr>
            <a:normAutofit fontScale="98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300" b="0" i="0" u="none" strike="noStrike" kern="1200" cap="none" spc="300" normalizeH="0" baseline="0" noProof="0" dirty="0"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Widescreen Test Pattern (16:9)</a:t>
            </a:r>
            <a:endParaRPr kumimoji="0" lang="en-US" sz="3300" b="0" i="0" u="none" strike="noStrike" kern="1200" cap="none" spc="300" normalizeH="0" baseline="0" noProof="0" dirty="0"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143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001000" y="0"/>
            <a:ext cx="0" cy="51435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4780298"/>
            <a:ext cx="9144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276600" y="1352550"/>
            <a:ext cx="2590800" cy="258840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b="1" dirty="0" smtClean="0"/>
              <a:t>Aspect Ratio Test</a:t>
            </a:r>
            <a:endParaRPr lang="en-US" sz="40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x-none" sz="105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400" dirty="0" smtClean="0"/>
              <a:t>(Should appear circular)</a:t>
            </a:r>
            <a:endParaRPr lang="en-US" altLang="x-none" sz="14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1000" y="4780299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16x9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143000" y="4399651"/>
            <a:ext cx="6858000" cy="0"/>
          </a:xfrm>
          <a:prstGeom prst="line">
            <a:avLst/>
          </a:prstGeom>
          <a:noFill/>
          <a:ln w="28575" cap="flat" cmpd="sng" algn="ctr">
            <a:solidFill>
              <a:schemeClr val="accent4">
                <a:shade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71600" y="4399651"/>
            <a:ext cx="533400" cy="2442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000" b="1" dirty="0">
                <a:solidFill>
                  <a:schemeClr val="accent1"/>
                </a:solidFill>
                <a:latin typeface="Arial"/>
              </a:rPr>
              <a:t>4x3</a:t>
            </a:r>
            <a:endParaRPr lang="en-US" altLang="x-none" sz="1000" dirty="0">
              <a:solidFill>
                <a:schemeClr val="accent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086600" cy="609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By uploading your log you will receive:</a:t>
            </a:r>
            <a:endParaRPr lang="en-US" sz="28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228600" y="1428750"/>
            <a:ext cx="86868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Personal </a:t>
            </a:r>
            <a:r>
              <a:rPr lang="en-US" sz="2000" b="1" dirty="0" smtClean="0"/>
              <a:t>DXCC reports</a:t>
            </a:r>
            <a:r>
              <a:rPr lang="en-US" sz="2000" dirty="0" smtClean="0"/>
              <a:t> and league tables </a:t>
            </a:r>
          </a:p>
          <a:p>
            <a:r>
              <a:rPr lang="en-US" sz="2000" b="1" dirty="0" smtClean="0"/>
              <a:t>Detailed analysis</a:t>
            </a:r>
            <a:r>
              <a:rPr lang="en-US" sz="2000" dirty="0" smtClean="0"/>
              <a:t> of your log, using researched DXCC information </a:t>
            </a:r>
          </a:p>
          <a:p>
            <a:r>
              <a:rPr lang="en-US" sz="2000" b="1" dirty="0" smtClean="0"/>
              <a:t>Zone charts</a:t>
            </a:r>
            <a:r>
              <a:rPr lang="en-US" sz="2000" dirty="0" smtClean="0"/>
              <a:t> for your log, again based on detailed research </a:t>
            </a:r>
          </a:p>
          <a:p>
            <a:r>
              <a:rPr lang="en-US" sz="2000" dirty="0" smtClean="0"/>
              <a:t>A </a:t>
            </a:r>
            <a:r>
              <a:rPr lang="en-US" sz="2000" b="1" dirty="0" smtClean="0"/>
              <a:t>personal timeline</a:t>
            </a:r>
            <a:r>
              <a:rPr lang="en-US" sz="2000" dirty="0" smtClean="0"/>
              <a:t> of your activity (DXCCs per year, band and mode info) </a:t>
            </a:r>
          </a:p>
          <a:p>
            <a:r>
              <a:rPr lang="en-US" sz="2000" dirty="0" smtClean="0"/>
              <a:t>Your own </a:t>
            </a:r>
            <a:r>
              <a:rPr lang="en-US" sz="2000" b="1" dirty="0" smtClean="0"/>
              <a:t>log search tool</a:t>
            </a:r>
            <a:r>
              <a:rPr lang="en-US" sz="2000" dirty="0" smtClean="0"/>
              <a:t>, </a:t>
            </a:r>
            <a:r>
              <a:rPr lang="en-US" sz="2000" dirty="0" err="1" smtClean="0"/>
              <a:t>eg</a:t>
            </a:r>
            <a:r>
              <a:rPr lang="en-US" sz="2000" dirty="0" smtClean="0"/>
              <a:t>. to link from your web page or QRZ profile </a:t>
            </a:r>
          </a:p>
          <a:p>
            <a:r>
              <a:rPr lang="en-US" sz="2000" dirty="0" smtClean="0"/>
              <a:t>A filtered </a:t>
            </a:r>
            <a:r>
              <a:rPr lang="en-US" sz="2000" b="1" dirty="0" smtClean="0"/>
              <a:t>DX Cluster</a:t>
            </a:r>
            <a:r>
              <a:rPr lang="en-US" sz="2000" dirty="0" smtClean="0"/>
              <a:t> which only tells you about DX you still 'need' </a:t>
            </a:r>
          </a:p>
          <a:p>
            <a:r>
              <a:rPr lang="en-US" sz="2000" dirty="0" smtClean="0"/>
              <a:t>A say in the Club Log </a:t>
            </a:r>
            <a:r>
              <a:rPr lang="en-US" sz="2000" b="1" dirty="0" smtClean="0"/>
              <a:t>most wanted report</a:t>
            </a:r>
            <a:r>
              <a:rPr lang="en-US" sz="2000" dirty="0" smtClean="0"/>
              <a:t>: your log is part of the trend data  </a:t>
            </a:r>
          </a:p>
          <a:p>
            <a:pPr marL="0" indent="0">
              <a:buNone/>
            </a:pPr>
            <a:endParaRPr lang="en-US" altLang="x-none" sz="2000" dirty="0" smtClean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086600" cy="6096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/>
              <a:t>By uploading your log you will receive:</a:t>
            </a:r>
            <a:endParaRPr lang="en-US" sz="28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152400" y="1428750"/>
            <a:ext cx="87630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Access to </a:t>
            </a:r>
            <a:r>
              <a:rPr lang="en-US" sz="2000" b="1" dirty="0" smtClean="0"/>
              <a:t>propagation and activity predictions</a:t>
            </a:r>
            <a:r>
              <a:rPr lang="en-US" sz="2000" dirty="0" smtClean="0"/>
              <a:t>, using everyone's logs.</a:t>
            </a:r>
          </a:p>
          <a:p>
            <a:r>
              <a:rPr lang="en-US" sz="2000" b="1" dirty="0" smtClean="0"/>
              <a:t>QSL suggestions</a:t>
            </a:r>
            <a:r>
              <a:rPr lang="en-US" sz="2000" dirty="0" smtClean="0"/>
              <a:t> to help you send out just the cards you need.</a:t>
            </a:r>
          </a:p>
          <a:p>
            <a:r>
              <a:rPr lang="en-US" sz="2000" b="1" dirty="0" smtClean="0"/>
              <a:t>OQRS</a:t>
            </a:r>
            <a:r>
              <a:rPr lang="en-US" sz="2000" dirty="0" smtClean="0"/>
              <a:t> (Online QSL Requests) to make direct and bureau </a:t>
            </a:r>
            <a:r>
              <a:rPr lang="en-US" sz="2000" dirty="0" err="1" smtClean="0"/>
              <a:t>QSLing</a:t>
            </a:r>
            <a:r>
              <a:rPr lang="en-US" sz="2000" dirty="0" smtClean="0"/>
              <a:t> faster and easier. </a:t>
            </a:r>
          </a:p>
          <a:p>
            <a:r>
              <a:rPr lang="en-US" altLang="x-none" sz="2000" dirty="0" smtClean="0"/>
              <a:t>Satisfaction from taking part in and improving a free </a:t>
            </a:r>
            <a:r>
              <a:rPr lang="en-US" altLang="x-none" sz="2000" dirty="0" err="1" smtClean="0"/>
              <a:t>Dxing</a:t>
            </a:r>
            <a:r>
              <a:rPr lang="en-US" altLang="x-none" sz="2000" dirty="0" smtClean="0"/>
              <a:t> resource.</a:t>
            </a:r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123950"/>
            <a:ext cx="4572000" cy="3352800"/>
          </a:xfrm>
        </p:spPr>
        <p:txBody>
          <a:bodyPr vert="horz">
            <a:noAutofit/>
          </a:bodyPr>
          <a:lstStyle/>
          <a:p>
            <a:pPr marL="0" indent="0"/>
            <a:r>
              <a:rPr lang="en-US" altLang="x-none" sz="2400" dirty="0" smtClean="0"/>
              <a:t> Club Log is a </a:t>
            </a:r>
            <a:r>
              <a:rPr lang="en-US" altLang="x-none" sz="2400" dirty="0" err="1" smtClean="0"/>
              <a:t>DXing</a:t>
            </a:r>
            <a:r>
              <a:rPr lang="en-US" altLang="x-none" sz="2400" dirty="0" smtClean="0"/>
              <a:t> database where your log is </a:t>
            </a:r>
            <a:r>
              <a:rPr lang="en-US" altLang="x-none" sz="2400" dirty="0" err="1" smtClean="0"/>
              <a:t>analysed</a:t>
            </a:r>
            <a:r>
              <a:rPr lang="en-US" altLang="x-none" sz="2400" dirty="0" smtClean="0"/>
              <a:t> in great depth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 You upload your log… </a:t>
            </a:r>
          </a:p>
          <a:p>
            <a:pPr marL="0" indent="0"/>
            <a:r>
              <a:rPr lang="en-US" sz="2400" b="1" dirty="0" smtClean="0"/>
              <a:t> Thousands </a:t>
            </a:r>
            <a:r>
              <a:rPr lang="en-US" sz="2400" dirty="0" smtClean="0"/>
              <a:t>of others do the same</a:t>
            </a:r>
          </a:p>
          <a:p>
            <a:pPr marL="0" indent="0"/>
            <a:r>
              <a:rPr lang="en-US" sz="2400" dirty="0" smtClean="0"/>
              <a:t> Club Log becomes enriched with </a:t>
            </a:r>
            <a:r>
              <a:rPr lang="en-US" sz="2400" b="1" dirty="0" smtClean="0"/>
              <a:t>millions </a:t>
            </a:r>
            <a:r>
              <a:rPr lang="en-US" sz="2400" dirty="0" smtClean="0"/>
              <a:t>of </a:t>
            </a:r>
            <a:r>
              <a:rPr lang="en-US" sz="2400" dirty="0" err="1" smtClean="0"/>
              <a:t>QSOs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need for accuracy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>
          <a:xfrm>
            <a:off x="609600" y="1428751"/>
            <a:ext cx="3581400" cy="3215427"/>
          </a:xfrm>
        </p:spPr>
        <p:txBody>
          <a:bodyPr>
            <a:normAutofit fontScale="92500" lnSpcReduction="10000"/>
          </a:bodyPr>
          <a:lstStyle/>
          <a:p>
            <a:pPr marL="274320" lvl="1"/>
            <a:r>
              <a:rPr lang="en-US" altLang="x-none" dirty="0" err="1" smtClean="0"/>
              <a:t>DXing</a:t>
            </a:r>
            <a:r>
              <a:rPr lang="en-US" altLang="x-none" dirty="0" smtClean="0"/>
              <a:t> is competitive and life-long: it’s a big, complicated arena.</a:t>
            </a:r>
          </a:p>
          <a:p>
            <a:pPr marL="274320" lvl="1"/>
            <a:r>
              <a:rPr lang="en-US" altLang="x-none" dirty="0" smtClean="0"/>
              <a:t>The rules are very precise</a:t>
            </a:r>
          </a:p>
          <a:p>
            <a:pPr marL="274320" lvl="1"/>
            <a:r>
              <a:rPr lang="en-US" dirty="0" smtClean="0"/>
              <a:t>Award schemes are cherished and achieved on a level playing field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3562350"/>
            <a:ext cx="3505200" cy="7548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Without precise DXCC maps, Club Log would be of no practical use!</a:t>
            </a:r>
            <a:endParaRPr lang="en-US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1657350"/>
            <a:ext cx="3505200" cy="75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Callsigns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 are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chaotic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and often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ambiguous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for DXCC claims</a:t>
            </a:r>
            <a:endParaRPr lang="en-US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2571750"/>
            <a:ext cx="3505200" cy="754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Difficult awards are only attractive when they are credible</a:t>
            </a:r>
            <a:endParaRPr lang="en-US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pic>
        <p:nvPicPr>
          <p:cNvPr id="9" name="Picture 8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3400" y="2876550"/>
            <a:ext cx="609600" cy="228600"/>
          </a:xfrm>
          <a:prstGeom prst="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43400" y="3790950"/>
            <a:ext cx="609600" cy="228600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1962150"/>
            <a:ext cx="609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Prefixes, Date Bounds…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"/>
          </p:nvPr>
        </p:nvSpPr>
        <p:spPr>
          <a:xfrm>
            <a:off x="5867400" y="1428750"/>
            <a:ext cx="3048000" cy="3505200"/>
          </a:xfrm>
        </p:spPr>
        <p:txBody>
          <a:bodyPr>
            <a:normAutofit/>
          </a:bodyPr>
          <a:lstStyle/>
          <a:p>
            <a:pPr marL="457200" lvl="1" indent="-457200">
              <a:buFont typeface="Wingdings" pitchFamily="2" charset="2"/>
              <a:buChar char="q"/>
            </a:pPr>
            <a:endParaRPr lang="en-US" dirty="0" smtClean="0"/>
          </a:p>
          <a:p>
            <a:pPr marL="457200" lvl="1" indent="-457200">
              <a:buFont typeface="Wingdings" pitchFamily="2" charset="2"/>
              <a:buChar char="q"/>
            </a:pPr>
            <a:r>
              <a:rPr lang="en-US" dirty="0" smtClean="0"/>
              <a:t>Hard–coded rules handle more complex cases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504950"/>
          <a:ext cx="4876800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exceptions?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3886200" cy="3429000"/>
          </a:xfrm>
        </p:spPr>
        <p:txBody>
          <a:bodyPr/>
          <a:lstStyle/>
          <a:p>
            <a:r>
              <a:rPr lang="en-GB" dirty="0" smtClean="0"/>
              <a:t>Ambiguous calls</a:t>
            </a:r>
          </a:p>
          <a:p>
            <a:endParaRPr lang="en-GB" dirty="0" smtClean="0"/>
          </a:p>
          <a:p>
            <a:r>
              <a:rPr lang="en-GB" dirty="0" smtClean="0"/>
              <a:t>Nomadic </a:t>
            </a:r>
            <a:r>
              <a:rPr lang="en-GB" dirty="0"/>
              <a:t>calls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Prefix violations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568938"/>
            <a:ext cx="4038600" cy="654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ZL0ADZ/KB0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537292"/>
            <a:ext cx="4038600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E5, FO, GB, JD1, SV0, VP8</a:t>
            </a:r>
            <a:endParaRPr lang="en-US" sz="2400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500962"/>
            <a:ext cx="4038600" cy="654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KL7XYZ in W6</a:t>
            </a:r>
            <a:endParaRPr lang="en-US" sz="2800" dirty="0">
              <a:solidFill>
                <a:schemeClr val="bg1"/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</p:txBody>
      </p:sp>
      <p:pic>
        <p:nvPicPr>
          <p:cNvPr id="8" name="Picture 7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09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Exceptions today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228600" y="1352551"/>
          <a:ext cx="8915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6715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freely available to other software developers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Researching exceptions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3633484139"/>
              </p:ext>
            </p:extLst>
          </p:nvPr>
        </p:nvGraphicFramePr>
        <p:xfrm>
          <a:off x="-153537" y="1123950"/>
          <a:ext cx="4649337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45529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QRZ.COM</a:t>
            </a:r>
            <a:endParaRPr lang="en-GB" dirty="0"/>
          </a:p>
        </p:txBody>
      </p:sp>
      <p:pic>
        <p:nvPicPr>
          <p:cNvPr id="7" name="Picture 6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4512" y="1581150"/>
            <a:ext cx="48294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short guided tour…</a:t>
            </a:r>
            <a:endParaRPr lang="en-US" dirty="0"/>
          </a:p>
        </p:txBody>
      </p:sp>
      <p:pic>
        <p:nvPicPr>
          <p:cNvPr id="3" name="Picture 2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LOGIN SCREEN….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1123950"/>
            <a:ext cx="52714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350"/>
            <a:ext cx="8458200" cy="47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SIGNUP !!….</a:t>
            </a:r>
            <a:endParaRPr lang="en-US" sz="48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1291383"/>
            <a:ext cx="4800600" cy="38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SETTINGS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799" y="1200150"/>
            <a:ext cx="5410201" cy="384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525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SETTINGS: </a:t>
            </a:r>
            <a:r>
              <a:rPr lang="en-US" sz="3600" b="1" dirty="0" err="1" smtClean="0"/>
              <a:t>Callsigns</a:t>
            </a:r>
            <a:r>
              <a:rPr lang="en-US" sz="3600" b="1" dirty="0" smtClean="0"/>
              <a:t> &amp; Linking</a:t>
            </a:r>
            <a:endParaRPr lang="en-US" sz="36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1200150"/>
            <a:ext cx="3581400" cy="19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3181350"/>
            <a:ext cx="7010400" cy="179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SETTINGS: </a:t>
            </a:r>
            <a:r>
              <a:rPr lang="en-US" dirty="0" smtClean="0"/>
              <a:t>Locators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352550"/>
            <a:ext cx="7448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SETTING:  </a:t>
            </a:r>
            <a:r>
              <a:rPr lang="en-US" dirty="0" smtClean="0"/>
              <a:t>Clubs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1123950"/>
            <a:ext cx="4701579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5943600" cy="57150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LOGGED IN !!</a:t>
            </a:r>
            <a:endParaRPr lang="en-GB" sz="4000" b="1" dirty="0"/>
          </a:p>
        </p:txBody>
      </p:sp>
      <p:pic>
        <p:nvPicPr>
          <p:cNvPr id="8" name="Picture 7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864" y="1192212"/>
            <a:ext cx="428567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09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UPLOAD</a:t>
            </a:r>
            <a:endParaRPr lang="en-US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352550"/>
            <a:ext cx="77306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Club Log finds ‘new ones”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49590"/>
            <a:ext cx="9144000" cy="238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x-none" sz="2300" b="1" dirty="0" smtClean="0">
                <a:solidFill>
                  <a:schemeClr val="tx1"/>
                </a:solidFill>
              </a:rPr>
              <a:t/>
            </a:r>
            <a:br>
              <a:rPr lang="en-US" altLang="x-none" sz="2300" b="1" dirty="0" smtClean="0">
                <a:solidFill>
                  <a:schemeClr val="tx1"/>
                </a:solidFill>
              </a:rPr>
            </a:br>
            <a:endParaRPr lang="en-US" altLang="x-none" sz="23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x-none" sz="2300" b="1" dirty="0" smtClean="0">
                <a:solidFill>
                  <a:schemeClr val="accent2"/>
                </a:solidFill>
              </a:rPr>
              <a:t>K8ZTT: </a:t>
            </a:r>
            <a:r>
              <a:rPr lang="en-US" altLang="x-none" sz="2300" dirty="0" smtClean="0">
                <a:solidFill>
                  <a:schemeClr val="tx1"/>
                </a:solidFill>
              </a:rPr>
              <a:t>VP8CQS 1994 – new 80m band slot!</a:t>
            </a:r>
            <a:br>
              <a:rPr lang="en-US" altLang="x-none" sz="2300" dirty="0" smtClean="0">
                <a:solidFill>
                  <a:schemeClr val="tx1"/>
                </a:solidFill>
              </a:rPr>
            </a:br>
            <a:endParaRPr lang="en-US" altLang="x-none" sz="23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x-none" sz="2300" b="1" dirty="0" smtClean="0">
                <a:solidFill>
                  <a:srgbClr val="9F2936"/>
                </a:solidFill>
              </a:rPr>
              <a:t>K7UA:</a:t>
            </a:r>
            <a:r>
              <a:rPr lang="en-US" altLang="x-none" sz="2300" dirty="0" smtClean="0">
                <a:solidFill>
                  <a:srgbClr val="9F2936"/>
                </a:solidFill>
              </a:rPr>
              <a:t> </a:t>
            </a:r>
            <a:r>
              <a:rPr lang="en-US" altLang="x-none" sz="2300" dirty="0" smtClean="0">
                <a:solidFill>
                  <a:schemeClr val="tx1"/>
                </a:solidFill>
              </a:rPr>
              <a:t>P29WB 1975 - new (deleted) DXCC! </a:t>
            </a:r>
            <a:r>
              <a:rPr lang="en-US" altLang="x-none" sz="2300" dirty="0">
                <a:solidFill>
                  <a:schemeClr val="tx1"/>
                </a:solidFill>
              </a:rPr>
              <a:t>-</a:t>
            </a:r>
            <a:r>
              <a:rPr lang="en-US" altLang="x-none" sz="2300" dirty="0" smtClean="0">
                <a:solidFill>
                  <a:schemeClr val="tx1"/>
                </a:solidFill>
              </a:rPr>
              <a:t> Papua Territory</a:t>
            </a:r>
            <a:br>
              <a:rPr lang="en-US" altLang="x-none" sz="2300" dirty="0" smtClean="0">
                <a:solidFill>
                  <a:schemeClr val="tx1"/>
                </a:solidFill>
              </a:rPr>
            </a:br>
            <a:endParaRPr lang="en-US" altLang="x-none" sz="23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85000"/>
              </a:lnSpc>
              <a:buFont typeface="Wingdings" pitchFamily="2" charset="2"/>
              <a:buChar char="q"/>
            </a:pPr>
            <a:r>
              <a:rPr lang="en-US" altLang="x-none" sz="2300" b="1" dirty="0" smtClean="0">
                <a:solidFill>
                  <a:srgbClr val="9F2936"/>
                </a:solidFill>
              </a:rPr>
              <a:t>PA0MIR/A:</a:t>
            </a:r>
            <a:r>
              <a:rPr lang="en-US" altLang="x-none" sz="2300" dirty="0" smtClean="0">
                <a:solidFill>
                  <a:srgbClr val="9F2936"/>
                </a:solidFill>
              </a:rPr>
              <a:t> </a:t>
            </a:r>
            <a:r>
              <a:rPr lang="en-US" altLang="x-none" sz="2300" dirty="0" smtClean="0">
                <a:solidFill>
                  <a:schemeClr val="tx1"/>
                </a:solidFill>
              </a:rPr>
              <a:t>VP8KO 1969 - new DXCC! - S. Orkney</a:t>
            </a:r>
            <a:endParaRPr lang="en-US" altLang="x-none" sz="23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Email report on upload</a:t>
            </a:r>
            <a:endParaRPr lang="en-US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046" y="1200150"/>
            <a:ext cx="60199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 LOG: </a:t>
            </a:r>
            <a:r>
              <a:rPr lang="en-US" dirty="0" smtClean="0"/>
              <a:t>DXCC Charts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1352550"/>
            <a:ext cx="4648200" cy="36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79748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 LOG: </a:t>
            </a:r>
            <a:r>
              <a:rPr lang="en-US" dirty="0" smtClean="0"/>
              <a:t>DXCC Charts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1171976"/>
            <a:ext cx="4038600" cy="38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</a:t>
            </a:r>
            <a:r>
              <a:rPr lang="en-US" dirty="0" smtClean="0"/>
              <a:t> </a:t>
            </a:r>
            <a:r>
              <a:rPr lang="en-US" b="1" dirty="0" smtClean="0"/>
              <a:t>LOG</a:t>
            </a:r>
            <a:r>
              <a:rPr lang="en-US" dirty="0" smtClean="0"/>
              <a:t>: Timeline</a:t>
            </a:r>
            <a:endParaRPr lang="en-US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00150"/>
            <a:ext cx="571301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62484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YOUR LOG: </a:t>
            </a:r>
            <a:r>
              <a:rPr lang="en-US" sz="4000" dirty="0" smtClean="0"/>
              <a:t>QSL Chart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123950"/>
            <a:ext cx="5029200" cy="38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62484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YOUR LOG: </a:t>
            </a:r>
            <a:r>
              <a:rPr lang="en-US" sz="4000" dirty="0" smtClean="0"/>
              <a:t>QSL Chart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200150"/>
            <a:ext cx="831116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62484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YOUR LOG: </a:t>
            </a:r>
            <a:r>
              <a:rPr lang="en-US" sz="4000" dirty="0" smtClean="0"/>
              <a:t>QSL Chart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230429"/>
            <a:ext cx="3733799" cy="391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71450"/>
            <a:ext cx="7162800" cy="7429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YOUR LOG:   </a:t>
            </a:r>
            <a:r>
              <a:rPr lang="en-US" sz="4000" dirty="0" smtClean="0"/>
              <a:t>Zone Charts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352551"/>
            <a:ext cx="3886200" cy="2285999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x-none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762000" y="1504950"/>
            <a:ext cx="7086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x-none" sz="2600" dirty="0" smtClean="0"/>
          </a:p>
          <a:p>
            <a:pPr marL="0" indent="0">
              <a:buNone/>
            </a:pPr>
            <a:endParaRPr lang="en-US" altLang="x-none" sz="2600" dirty="0" smtClean="0"/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00800" y="3181350"/>
            <a:ext cx="2590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x-non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00150"/>
            <a:ext cx="5638800" cy="37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6106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YOUR LOG: </a:t>
            </a:r>
            <a:r>
              <a:rPr lang="en-US" sz="4000" dirty="0" smtClean="0"/>
              <a:t>Log Matching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1200150"/>
            <a:ext cx="5638800" cy="36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LEAGUE TABLES: </a:t>
            </a:r>
            <a:r>
              <a:rPr lang="en-US" sz="4000" dirty="0" smtClean="0"/>
              <a:t>DXCC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209550"/>
            <a:ext cx="1726767" cy="516982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276350"/>
            <a:ext cx="4512505" cy="36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65532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LEAGUE TABLES</a:t>
            </a:r>
            <a:r>
              <a:rPr lang="en-US" sz="3000" dirty="0" smtClean="0"/>
              <a:t>:  </a:t>
            </a:r>
            <a:r>
              <a:rPr lang="en-US" sz="4000" dirty="0" smtClean="0"/>
              <a:t>Zones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352551"/>
            <a:ext cx="3886200" cy="2285999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x-none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762000" y="1504950"/>
            <a:ext cx="7086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x-none" sz="2600" dirty="0" smtClean="0"/>
          </a:p>
          <a:p>
            <a:pPr marL="0" indent="0">
              <a:buNone/>
            </a:pPr>
            <a:endParaRPr lang="en-US" altLang="x-none" sz="2600" dirty="0" smtClean="0"/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00800" y="3181350"/>
            <a:ext cx="2590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x-non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123950"/>
            <a:ext cx="476925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65532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LEAGUE TABLES</a:t>
            </a:r>
            <a:r>
              <a:rPr lang="en-US" sz="3000" dirty="0" smtClean="0"/>
              <a:t>:  </a:t>
            </a:r>
            <a:r>
              <a:rPr lang="en-US" sz="4000" dirty="0" smtClean="0"/>
              <a:t>Clubs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352551"/>
            <a:ext cx="3886200" cy="2285999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x-none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762000" y="1504950"/>
            <a:ext cx="7086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x-none" sz="2600" dirty="0" smtClean="0"/>
          </a:p>
          <a:p>
            <a:pPr marL="0" indent="0">
              <a:buNone/>
            </a:pPr>
            <a:endParaRPr lang="en-US" altLang="x-none" sz="2600" dirty="0" smtClean="0"/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400800" y="3181350"/>
            <a:ext cx="25908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altLang="x-non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00150"/>
            <a:ext cx="5105400" cy="375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534400" cy="742950"/>
          </a:xfrm>
        </p:spPr>
        <p:txBody>
          <a:bodyPr>
            <a:noAutofit/>
          </a:bodyPr>
          <a:lstStyle/>
          <a:p>
            <a:r>
              <a:rPr lang="en-US" sz="4500" dirty="0" smtClean="0"/>
              <a:t>     </a:t>
            </a:r>
            <a:br>
              <a:rPr lang="en-US" sz="4500" dirty="0" smtClean="0"/>
            </a:br>
            <a:r>
              <a:rPr lang="en-US" sz="4500" dirty="0" smtClean="0"/>
              <a:t>  </a:t>
            </a:r>
            <a:r>
              <a:rPr lang="en-US" altLang="x-none" sz="3200" dirty="0" err="1" smtClean="0"/>
              <a:t>DXers</a:t>
            </a:r>
            <a:r>
              <a:rPr lang="en-US" altLang="x-none" sz="3200" dirty="0" smtClean="0"/>
              <a:t> are a </a:t>
            </a:r>
            <a:r>
              <a:rPr lang="en-US" altLang="x-none" sz="3200" b="1" dirty="0" smtClean="0"/>
              <a:t>special kind </a:t>
            </a:r>
            <a:r>
              <a:rPr lang="en-US" altLang="x-none" sz="3200" dirty="0" smtClean="0"/>
              <a:t>of radio amateur</a:t>
            </a:r>
            <a:r>
              <a:rPr lang="en-US" altLang="x-none" sz="4800" dirty="0" smtClean="0"/>
              <a:t/>
            </a:r>
            <a:br>
              <a:rPr lang="en-US" altLang="x-none" sz="4800" dirty="0" smtClean="0"/>
            </a:br>
            <a:endParaRPr lang="en-US" sz="4500" b="1" dirty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457200" y="1200150"/>
            <a:ext cx="82296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2800" dirty="0" smtClean="0"/>
              <a:t>#1 Honor Roll DXCC</a:t>
            </a:r>
          </a:p>
          <a:p>
            <a:pPr marL="320040" lvl="1" indent="0"/>
            <a:r>
              <a:rPr lang="en-US" altLang="x-none" sz="2800" dirty="0" smtClean="0"/>
              <a:t> DXCC Challenge (Clinton B. </a:t>
            </a:r>
            <a:r>
              <a:rPr lang="en-US" altLang="x-none" sz="2800" dirty="0" err="1" smtClean="0"/>
              <a:t>DeSota</a:t>
            </a:r>
            <a:r>
              <a:rPr lang="en-US" altLang="x-none" sz="2800" dirty="0" smtClean="0"/>
              <a:t> Cup)</a:t>
            </a:r>
          </a:p>
          <a:p>
            <a:pPr marL="320040" lvl="1" indent="0"/>
            <a:r>
              <a:rPr lang="en-US" altLang="x-none" sz="2800" dirty="0" smtClean="0"/>
              <a:t> 160M  &amp; 6M</a:t>
            </a:r>
          </a:p>
          <a:p>
            <a:pPr marL="320040" lvl="1" indent="0"/>
            <a:r>
              <a:rPr lang="en-US" altLang="x-none" sz="2800" dirty="0" smtClean="0"/>
              <a:t>  All modes from expeditions</a:t>
            </a:r>
          </a:p>
          <a:p>
            <a:pPr marL="0" indent="0">
              <a:buNone/>
            </a:pPr>
            <a:r>
              <a:rPr lang="en-US" altLang="x-none" sz="2000" dirty="0" smtClean="0"/>
              <a:t> </a:t>
            </a:r>
            <a:r>
              <a:rPr lang="en-US" altLang="x-none" sz="2800" dirty="0" smtClean="0"/>
              <a:t>Worked All Zones</a:t>
            </a:r>
          </a:p>
          <a:p>
            <a:pPr marL="0" indent="0">
              <a:buNone/>
            </a:pPr>
            <a:endParaRPr lang="en-US" altLang="x-none" sz="2800" dirty="0" smtClean="0"/>
          </a:p>
          <a:p>
            <a:pPr marL="0" indent="0">
              <a:buNone/>
            </a:pPr>
            <a:r>
              <a:rPr lang="en-US" altLang="x-none" sz="2800" dirty="0" smtClean="0"/>
              <a:t>It’s a complicated, long game.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LEAGUE TABLES: </a:t>
            </a:r>
            <a:r>
              <a:rPr lang="en-US" sz="4000" dirty="0" smtClean="0"/>
              <a:t> DXCC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209550"/>
            <a:ext cx="1726767" cy="516982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200150"/>
            <a:ext cx="4257023" cy="377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LEAGUE TABLES: </a:t>
            </a:r>
            <a:r>
              <a:rPr lang="en-US" sz="4000" dirty="0" smtClean="0"/>
              <a:t> Super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209550"/>
            <a:ext cx="1726767" cy="516982"/>
          </a:xfrm>
          <a:prstGeom prst="rect">
            <a:avLst/>
          </a:prstGeo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3999" y="1200150"/>
            <a:ext cx="6400801" cy="38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LEAGUE TABLES: </a:t>
            </a:r>
            <a:r>
              <a:rPr lang="en-US" sz="4000" dirty="0" smtClean="0"/>
              <a:t> Unique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209550"/>
            <a:ext cx="1726767" cy="516982"/>
          </a:xfrm>
          <a:prstGeom prst="rect">
            <a:avLst/>
          </a:prstGeom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199" y="1200150"/>
            <a:ext cx="60877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7145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TOOLS: </a:t>
            </a:r>
            <a:r>
              <a:rPr lang="en-US" dirty="0" smtClean="0"/>
              <a:t>DXCC</a:t>
            </a:r>
            <a:r>
              <a:rPr lang="en-US" b="1" dirty="0" smtClean="0"/>
              <a:t> </a:t>
            </a:r>
            <a:r>
              <a:rPr lang="en-US" dirty="0" smtClean="0"/>
              <a:t>WANTED LIST</a:t>
            </a:r>
            <a:endParaRPr lang="en-US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04800" y="1200150"/>
            <a:ext cx="8229600" cy="3657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1600" b="1" dirty="0" smtClean="0"/>
              <a:t>RANK		ENTITITY NAME			% USERS</a:t>
            </a:r>
          </a:p>
          <a:p>
            <a:pPr lvl="1">
              <a:buNone/>
            </a:pPr>
            <a:r>
              <a:rPr lang="en-US" sz="1600" dirty="0" smtClean="0"/>
              <a:t>1.    KP1                            </a:t>
            </a:r>
            <a:r>
              <a:rPr lang="en-US" sz="1600" dirty="0" smtClean="0">
                <a:hlinkClick r:id="rId4"/>
              </a:rPr>
              <a:t>NAVASSA ISLAND</a:t>
            </a:r>
            <a:r>
              <a:rPr lang="en-US" sz="1600" dirty="0" smtClean="0"/>
              <a:t>			87.89</a:t>
            </a:r>
          </a:p>
          <a:p>
            <a:pPr lvl="1">
              <a:buNone/>
            </a:pPr>
            <a:r>
              <a:rPr lang="en-US" sz="1600" dirty="0" smtClean="0"/>
              <a:t>2.    P5 		</a:t>
            </a:r>
            <a:r>
              <a:rPr lang="en-US" sz="1600" dirty="0" smtClean="0">
                <a:hlinkClick r:id="rId5"/>
              </a:rPr>
              <a:t>DPRK (NORTH KOREA)</a:t>
            </a:r>
            <a:r>
              <a:rPr lang="en-US" sz="1600" dirty="0" smtClean="0"/>
              <a:t>		86.79</a:t>
            </a:r>
          </a:p>
          <a:p>
            <a:pPr lvl="1">
              <a:buNone/>
            </a:pPr>
            <a:r>
              <a:rPr lang="en-US" sz="1600" dirty="0" smtClean="0"/>
              <a:t>3.    3Y/B 		</a:t>
            </a:r>
            <a:r>
              <a:rPr lang="en-US" sz="1600" dirty="0" smtClean="0">
                <a:hlinkClick r:id="rId6"/>
              </a:rPr>
              <a:t>BOUVET ISLAND</a:t>
            </a:r>
            <a:r>
              <a:rPr lang="en-US" sz="1600" dirty="0" smtClean="0"/>
              <a:t>			83.82</a:t>
            </a:r>
          </a:p>
          <a:p>
            <a:pPr lvl="1">
              <a:buNone/>
            </a:pPr>
            <a:r>
              <a:rPr lang="en-US" sz="1600" dirty="0" smtClean="0"/>
              <a:t>4.    VP8S		</a:t>
            </a:r>
            <a:r>
              <a:rPr lang="en-US" sz="1600" dirty="0" smtClean="0">
                <a:hlinkClick r:id="rId7"/>
              </a:rPr>
              <a:t>SOUTH SANDWICH ISLANDS</a:t>
            </a:r>
            <a:r>
              <a:rPr lang="en-US" sz="1600" dirty="0" smtClean="0"/>
              <a:t>	83.34</a:t>
            </a:r>
          </a:p>
          <a:p>
            <a:pPr lvl="1">
              <a:buNone/>
            </a:pPr>
            <a:r>
              <a:rPr lang="en-US" sz="1600" dirty="0" smtClean="0"/>
              <a:t>5.    FT5W		</a:t>
            </a:r>
            <a:r>
              <a:rPr lang="en-US" sz="1600" dirty="0" smtClean="0">
                <a:hlinkClick r:id="rId8"/>
              </a:rPr>
              <a:t>CROZET ISLAND</a:t>
            </a:r>
            <a:r>
              <a:rPr lang="en-US" sz="1600" dirty="0" smtClean="0"/>
              <a:t>			83.04</a:t>
            </a:r>
          </a:p>
          <a:p>
            <a:pPr lvl="1">
              <a:buNone/>
            </a:pPr>
            <a:r>
              <a:rPr lang="en-US" sz="1600" dirty="0" smtClean="0"/>
              <a:t>6.    FT5Z		</a:t>
            </a:r>
            <a:r>
              <a:rPr lang="en-US" sz="1600" dirty="0" smtClean="0">
                <a:hlinkClick r:id="rId9"/>
              </a:rPr>
              <a:t>AMSTERDAM &amp; ST PAUL ISLANDS</a:t>
            </a:r>
            <a:r>
              <a:rPr lang="en-US" sz="1600" dirty="0" smtClean="0"/>
              <a:t>	82.65</a:t>
            </a:r>
          </a:p>
          <a:p>
            <a:pPr lvl="1">
              <a:buNone/>
            </a:pPr>
            <a:r>
              <a:rPr lang="en-US" sz="1600" dirty="0" smtClean="0"/>
              <a:t>7.    VK0H		</a:t>
            </a:r>
            <a:r>
              <a:rPr lang="en-US" sz="1600" dirty="0" smtClean="0">
                <a:hlinkClick r:id="rId10"/>
              </a:rPr>
              <a:t>HEARD ISLAND</a:t>
            </a:r>
            <a:r>
              <a:rPr lang="en-US" sz="1600" dirty="0" smtClean="0"/>
              <a:t>			82.53</a:t>
            </a:r>
          </a:p>
          <a:p>
            <a:pPr lvl="1">
              <a:buNone/>
            </a:pPr>
            <a:r>
              <a:rPr lang="en-US" sz="1600" dirty="0" smtClean="0"/>
              <a:t>8.    KH5K		</a:t>
            </a:r>
            <a:r>
              <a:rPr lang="en-US" sz="1600" dirty="0" smtClean="0">
                <a:hlinkClick r:id="rId11"/>
              </a:rPr>
              <a:t>KINGMAN REEF</a:t>
            </a:r>
            <a:r>
              <a:rPr lang="en-US" sz="1600" dirty="0" smtClean="0"/>
              <a:t>			80.97</a:t>
            </a:r>
          </a:p>
          <a:p>
            <a:pPr lvl="1">
              <a:buNone/>
            </a:pPr>
            <a:r>
              <a:rPr lang="en-US" sz="1600" dirty="0" smtClean="0"/>
              <a:t>9.    FR/T		</a:t>
            </a:r>
            <a:r>
              <a:rPr lang="en-US" sz="1600" dirty="0" smtClean="0">
                <a:hlinkClick r:id="rId12"/>
              </a:rPr>
              <a:t>TROMELIN ISLAND</a:t>
            </a:r>
            <a:r>
              <a:rPr lang="en-US" sz="1600" dirty="0" smtClean="0"/>
              <a:t>		80.83</a:t>
            </a:r>
          </a:p>
          <a:p>
            <a:pPr lvl="1">
              <a:buNone/>
            </a:pPr>
            <a:r>
              <a:rPr lang="en-US" sz="1600" dirty="0" smtClean="0"/>
              <a:t>10.  FR/J		</a:t>
            </a:r>
            <a:r>
              <a:rPr lang="en-US" sz="1600" dirty="0" smtClean="0">
                <a:hlinkClick r:id="rId13"/>
              </a:rPr>
              <a:t>JUAN DE NOVA, EUROPA</a:t>
            </a:r>
            <a:r>
              <a:rPr lang="en-US" sz="1600" dirty="0" smtClean="0"/>
              <a:t>		80.55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7145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TOOLS: </a:t>
            </a:r>
            <a:r>
              <a:rPr lang="en-US" dirty="0" smtClean="0"/>
              <a:t>ANALYSIS (My Athos)</a:t>
            </a:r>
            <a:endParaRPr lang="en-US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399" y="1352550"/>
            <a:ext cx="614807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13335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TOOLS: </a:t>
            </a:r>
            <a:r>
              <a:rPr lang="en-US" dirty="0" smtClean="0"/>
              <a:t>ANALYSIS (My Athos)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352551"/>
            <a:ext cx="3886200" cy="2285999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x-none" sz="2000" dirty="0" smtClean="0"/>
              <a:t> </a:t>
            </a:r>
            <a:endParaRPr lang="en-US" sz="2000" dirty="0" smtClean="0"/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533400" y="1504950"/>
            <a:ext cx="8305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2600" dirty="0" smtClean="0"/>
              <a:t>Club Log shows you how you are progressing, what you need to work, how your peers are doing…</a:t>
            </a:r>
            <a:r>
              <a:rPr lang="en-US" altLang="x-none" sz="2600" b="1" dirty="0" smtClean="0"/>
              <a:t>it inspires activity.</a:t>
            </a:r>
          </a:p>
          <a:p>
            <a:pPr marL="0" indent="0">
              <a:buNone/>
            </a:pPr>
            <a:endParaRPr lang="en-US" altLang="x-none" sz="2600" dirty="0" smtClean="0"/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4114800" y="2724150"/>
            <a:ext cx="46482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altLang="x-none" sz="2000" dirty="0" smtClean="0"/>
              <a:t>Explore the world of rare DXCC entities and gain a deeper understanding of “DX”.</a:t>
            </a:r>
            <a:endParaRPr kumimoji="0" lang="en-US" altLang="x-non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52750"/>
            <a:ext cx="2892669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38550"/>
            <a:ext cx="4495800" cy="13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6106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TOOLS: </a:t>
            </a:r>
            <a:r>
              <a:rPr lang="en-US" sz="4000" dirty="0" smtClean="0"/>
              <a:t>Propagation Charts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" name="Content Placeholder 9" descr="PROP CHART.jpg"/>
          <p:cNvPicPr>
            <a:picLocks noGrp="1" noChangeAspect="1"/>
          </p:cNvPicPr>
          <p:nvPr>
            <p:ph sz="quarter" idx="1"/>
          </p:nvPr>
        </p:nvPicPr>
        <p:blipFill>
          <a:blip r:embed="rId9" cstate="print"/>
          <a:stretch>
            <a:fillRect/>
          </a:stretch>
        </p:blipFill>
        <p:spPr>
          <a:xfrm>
            <a:off x="228600" y="1276350"/>
            <a:ext cx="83820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6106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TOOLS: </a:t>
            </a:r>
            <a:r>
              <a:rPr lang="en-US" sz="4000" dirty="0" smtClean="0"/>
              <a:t>Propagation Charts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7" name="Content Placeholder 6" descr="chart 1.jpg"/>
          <p:cNvPicPr>
            <a:picLocks noGrp="1" noChangeAspect="1"/>
          </p:cNvPicPr>
          <p:nvPr>
            <p:ph sz="quarter" idx="1"/>
          </p:nvPr>
        </p:nvPicPr>
        <p:blipFill>
          <a:blip r:embed="rId9" cstate="print"/>
          <a:stretch>
            <a:fillRect/>
          </a:stretch>
        </p:blipFill>
        <p:spPr>
          <a:xfrm>
            <a:off x="228600" y="1428750"/>
            <a:ext cx="8811536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 Activity Since 1970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219200" y="1200150"/>
            <a:ext cx="6553200" cy="192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181350"/>
            <a:ext cx="6609869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EXPEDITIONS</a:t>
            </a:r>
            <a:endParaRPr lang="en-US" sz="4000" b="1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23950"/>
            <a:ext cx="5486400" cy="390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Club Log :: </a:t>
            </a:r>
            <a:r>
              <a:rPr lang="en-US" cap="none" dirty="0" err="1" smtClean="0"/>
              <a:t>www.clublog.org</a:t>
            </a:r>
            <a:endParaRPr lang="en-US" cap="none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248400" cy="51435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Presented by K8ZTT</a:t>
            </a:r>
            <a:endParaRPr lang="en-US" dirty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80672"/>
            <a:ext cx="7350464" cy="220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9" y="1"/>
            <a:ext cx="5224461" cy="50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1450"/>
            <a:ext cx="86106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EXPEDITIONS: </a:t>
            </a:r>
            <a:r>
              <a:rPr lang="en-US" sz="4000" dirty="0" smtClean="0"/>
              <a:t>QSL Requests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1200150"/>
            <a:ext cx="4800600" cy="37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153400" cy="7429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EXPEDITIONS:  </a:t>
            </a:r>
            <a:r>
              <a:rPr lang="en-US" sz="4000" dirty="0" smtClean="0"/>
              <a:t>Log Search</a:t>
            </a:r>
            <a:endParaRPr lang="en-US" sz="4000" dirty="0"/>
          </a:p>
        </p:txBody>
      </p:sp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00150"/>
            <a:ext cx="544089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EXPEDITIONS</a:t>
            </a:r>
            <a:r>
              <a:rPr lang="en-US" dirty="0" smtClean="0"/>
              <a:t>: Feeds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1234937"/>
            <a:ext cx="3586911" cy="39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FREE ….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410200" y="1733550"/>
          <a:ext cx="3505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lublo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2190750"/>
            <a:ext cx="8839200" cy="114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10000" b="1" dirty="0" smtClean="0"/>
              <a:t>www.clublog.org/signup.php</a:t>
            </a:r>
            <a:endParaRPr lang="en-US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Club Log :: </a:t>
            </a:r>
            <a:r>
              <a:rPr lang="en-US" cap="none" dirty="0" err="1" smtClean="0"/>
              <a:t>www.clublog.org</a:t>
            </a:r>
            <a:endParaRPr lang="en-US" cap="none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DX and 73 – Dick K8ZTT</a:t>
            </a:r>
            <a:endParaRPr lang="en-US" dirty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362" y="873437"/>
            <a:ext cx="7708638" cy="230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52950"/>
            <a:ext cx="3581400" cy="59055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Author of Club Log</a:t>
            </a:r>
            <a:endParaRPr lang="en-US" dirty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3181350"/>
            <a:ext cx="4800600" cy="1219200"/>
          </a:xfrm>
        </p:spPr>
        <p:txBody>
          <a:bodyPr/>
          <a:lstStyle/>
          <a:p>
            <a:r>
              <a:rPr lang="en-US" dirty="0" smtClean="0"/>
              <a:t>MICHAEL  g7vJR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276600" cy="366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 radio on the web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85800" y="1504950"/>
            <a:ext cx="3886200" cy="2285999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altLang="x-none" sz="2400" dirty="0" smtClean="0"/>
              <a:t>Many ham radio sites existed already in 2007:</a:t>
            </a:r>
          </a:p>
          <a:p>
            <a:pPr marL="0" indent="0"/>
            <a:r>
              <a:rPr lang="en-US" sz="2000" dirty="0" smtClean="0"/>
              <a:t> Logbook Of The World</a:t>
            </a:r>
          </a:p>
          <a:p>
            <a:pPr marL="0" indent="0"/>
            <a:r>
              <a:rPr lang="en-US" sz="2000" dirty="0" smtClean="0"/>
              <a:t> </a:t>
            </a:r>
            <a:r>
              <a:rPr lang="en-US" sz="2000" dirty="0" err="1" smtClean="0"/>
              <a:t>eQSL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 RSGB IOTA</a:t>
            </a:r>
          </a:p>
          <a:p>
            <a:pPr marL="0" indent="0"/>
            <a:r>
              <a:rPr lang="en-US" sz="2000" dirty="0" smtClean="0"/>
              <a:t> SOTA etc</a:t>
            </a:r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Each serves a special purpose.</a:t>
            </a:r>
          </a:p>
        </p:txBody>
      </p:sp>
      <p:sp>
        <p:nvSpPr>
          <p:cNvPr id="4" name="Rectangle 3"/>
          <p:cNvSpPr>
            <a:spLocks noGrp="1"/>
          </p:cNvSpPr>
          <p:nvPr>
            <p:ph sz="quarter" idx="2"/>
          </p:nvPr>
        </p:nvSpPr>
        <p:spPr>
          <a:xfrm>
            <a:off x="4876800" y="1504950"/>
            <a:ext cx="3886200" cy="335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2400" dirty="0" smtClean="0"/>
              <a:t>Michael wanted to create something for </a:t>
            </a:r>
            <a:r>
              <a:rPr lang="en-US" altLang="x-none" sz="2400" b="1" dirty="0" err="1" smtClean="0"/>
              <a:t>DXers</a:t>
            </a:r>
            <a:r>
              <a:rPr lang="en-US" altLang="x-none" sz="2400" dirty="0" smtClean="0"/>
              <a:t>. It had to be…</a:t>
            </a:r>
          </a:p>
          <a:p>
            <a:pPr marL="0" indent="0">
              <a:buClr>
                <a:schemeClr val="accent1"/>
              </a:buClr>
              <a:buFont typeface="Wingdings" charset="2"/>
              <a:buChar char="q"/>
            </a:pPr>
            <a:r>
              <a:rPr lang="en-US" altLang="x-none" sz="2000" dirty="0" smtClean="0"/>
              <a:t> Useful, insightful and interesting</a:t>
            </a:r>
          </a:p>
          <a:p>
            <a:pPr marL="0" indent="0">
              <a:buClr>
                <a:schemeClr val="accent1"/>
              </a:buClr>
              <a:buFont typeface="Wingdings" charset="2"/>
              <a:buChar char="q"/>
            </a:pPr>
            <a:r>
              <a:rPr lang="en-US" altLang="x-none" sz="2000" dirty="0" smtClean="0"/>
              <a:t> Easy and attractive to use</a:t>
            </a:r>
          </a:p>
          <a:p>
            <a:pPr marL="0" indent="0">
              <a:buClr>
                <a:schemeClr val="accent1"/>
              </a:buClr>
              <a:buFont typeface="Wingdings" charset="2"/>
              <a:buChar char="q"/>
            </a:pPr>
            <a:r>
              <a:rPr lang="en-US" altLang="x-none" sz="2000" dirty="0" smtClean="0"/>
              <a:t> Fast, no matter what</a:t>
            </a:r>
          </a:p>
          <a:p>
            <a:pPr marL="0" indent="0">
              <a:buClr>
                <a:schemeClr val="accent1"/>
              </a:buClr>
              <a:buFont typeface="Wingdings" charset="2"/>
              <a:buChar char="q"/>
            </a:pPr>
            <a:r>
              <a:rPr lang="en-US" altLang="x-none" sz="2000" dirty="0" smtClean="0"/>
              <a:t> Accurate and credible</a:t>
            </a:r>
          </a:p>
          <a:p>
            <a:pPr marL="0" indent="0">
              <a:buClr>
                <a:schemeClr val="accent1"/>
              </a:buClr>
              <a:buFont typeface="Wingdings" charset="2"/>
              <a:buChar char="q"/>
            </a:pPr>
            <a:r>
              <a:rPr lang="en-US" altLang="x-none" sz="2000" dirty="0" smtClean="0"/>
              <a:t> Free to all &amp; no advertising</a:t>
            </a:r>
          </a:p>
          <a:p>
            <a:pPr marL="0" indent="0">
              <a:buNone/>
            </a:pPr>
            <a:endParaRPr lang="en-US" altLang="x-none" sz="2000" dirty="0" smtClean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we’re doing</a:t>
            </a:r>
            <a:endParaRPr lang="en-US" dirty="0"/>
          </a:p>
        </p:txBody>
      </p:sp>
      <p:pic>
        <p:nvPicPr>
          <p:cNvPr id="6" name="Picture 5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352550"/>
            <a:ext cx="8686800" cy="31242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900" dirty="0" smtClean="0"/>
              <a:t>The following details are refreshed once a week. As of </a:t>
            </a:r>
            <a:r>
              <a:rPr lang="en-US" sz="1900" b="1" dirty="0" smtClean="0"/>
              <a:t>22nd June, 2013</a:t>
            </a:r>
            <a:r>
              <a:rPr lang="en-US" sz="1900" dirty="0" smtClean="0"/>
              <a:t>:</a:t>
            </a:r>
          </a:p>
          <a:p>
            <a:r>
              <a:rPr lang="en-US" sz="1900" dirty="0" smtClean="0"/>
              <a:t>There are 124 clubs, 18,888 users and 24,678 </a:t>
            </a:r>
            <a:r>
              <a:rPr lang="en-US" sz="1900" dirty="0" err="1" smtClean="0"/>
              <a:t>callsigns</a:t>
            </a:r>
            <a:r>
              <a:rPr lang="en-US" sz="1900" dirty="0" smtClean="0"/>
              <a:t> registered in Club Log. </a:t>
            </a:r>
          </a:p>
          <a:p>
            <a:r>
              <a:rPr lang="en-US" sz="1900" dirty="0" smtClean="0"/>
              <a:t>Each day, an average of 580 new logs are uploaded. </a:t>
            </a:r>
          </a:p>
          <a:p>
            <a:r>
              <a:rPr lang="en-US" sz="1900" b="1" dirty="0" smtClean="0"/>
              <a:t>Club Log Statistics</a:t>
            </a:r>
          </a:p>
          <a:p>
            <a:r>
              <a:rPr lang="en-US" sz="1900" dirty="0" smtClean="0"/>
              <a:t>There are 167.9 million log entries available for analysis, making the average log size 6,803 QSOs. </a:t>
            </a:r>
          </a:p>
          <a:p>
            <a:r>
              <a:rPr lang="en-US" sz="1900" dirty="0" smtClean="0"/>
              <a:t>36% of QSOs stored in Club Log are confirmed with a QSL (including </a:t>
            </a:r>
            <a:r>
              <a:rPr lang="en-US" sz="1900" dirty="0" err="1" smtClean="0"/>
              <a:t>LoTW</a:t>
            </a:r>
            <a:r>
              <a:rPr lang="en-US" sz="1900" dirty="0" smtClean="0"/>
              <a:t> claims).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/>
              <a:t>Why Bother?</a:t>
            </a:r>
            <a:endParaRPr lang="en-GB" sz="6000" dirty="0"/>
          </a:p>
        </p:txBody>
      </p:sp>
      <p:pic>
        <p:nvPicPr>
          <p:cNvPr id="8" name="Picture 7" descr="clubl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9550"/>
            <a:ext cx="1726767" cy="51698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      </a:t>
            </a:r>
          </a:p>
          <a:p>
            <a:pPr>
              <a:buNone/>
            </a:pPr>
            <a:r>
              <a:rPr lang="en-US" sz="6000" dirty="0" smtClean="0"/>
              <a:t>         </a:t>
            </a:r>
            <a:r>
              <a:rPr lang="en-US" sz="6000" b="1" dirty="0" smtClean="0"/>
              <a:t>EXCELLENT</a:t>
            </a:r>
          </a:p>
          <a:p>
            <a:pPr>
              <a:buNone/>
            </a:pPr>
            <a:r>
              <a:rPr lang="en-US" sz="6000" b="1" dirty="0" smtClean="0"/>
              <a:t> RESOURCE FOR ALL</a:t>
            </a:r>
            <a:endParaRPr lang="en-US" sz="60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094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0</TotalTime>
  <Words>936</Words>
  <Application>Microsoft Office PowerPoint</Application>
  <PresentationFormat>On-screen Show (16:9)</PresentationFormat>
  <Paragraphs>223</Paragraphs>
  <Slides>55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Median</vt:lpstr>
      <vt:lpstr>Slide 1</vt:lpstr>
      <vt:lpstr>Slide 2</vt:lpstr>
      <vt:lpstr>Slide 3</vt:lpstr>
      <vt:lpstr>        DXers are a special kind of radio amateur </vt:lpstr>
      <vt:lpstr>Club Log :: www.clublog.org</vt:lpstr>
      <vt:lpstr>MICHAEL  g7vJR</vt:lpstr>
      <vt:lpstr>Ham radio on the web</vt:lpstr>
      <vt:lpstr>How we’re doing</vt:lpstr>
      <vt:lpstr>Why Bother?</vt:lpstr>
      <vt:lpstr>By uploading your log you will receive:</vt:lpstr>
      <vt:lpstr>By uploading your log you will receive:</vt:lpstr>
      <vt:lpstr>How Does it Work?</vt:lpstr>
      <vt:lpstr>The need for accuracy</vt:lpstr>
      <vt:lpstr>Prefixes, Date Bounds…</vt:lpstr>
      <vt:lpstr>Why exceptions?</vt:lpstr>
      <vt:lpstr>Exceptions today</vt:lpstr>
      <vt:lpstr>Researching exceptions</vt:lpstr>
      <vt:lpstr>A short guided tour…</vt:lpstr>
      <vt:lpstr>LOGIN SCREEN….</vt:lpstr>
      <vt:lpstr>SIGNUP !!….</vt:lpstr>
      <vt:lpstr>SETTINGS</vt:lpstr>
      <vt:lpstr>SETTINGS: Callsigns &amp; Linking</vt:lpstr>
      <vt:lpstr>SETTINGS: Locators</vt:lpstr>
      <vt:lpstr>SETTING:  Clubs</vt:lpstr>
      <vt:lpstr>LOGGED IN !!</vt:lpstr>
      <vt:lpstr>UPLOAD</vt:lpstr>
      <vt:lpstr>Club Log finds ‘new ones”</vt:lpstr>
      <vt:lpstr>    Email report on upload</vt:lpstr>
      <vt:lpstr>YOUR LOG: DXCC Charts</vt:lpstr>
      <vt:lpstr>YOUR LOG: DXCC Charts</vt:lpstr>
      <vt:lpstr>YOUR LOG: Timeline</vt:lpstr>
      <vt:lpstr>YOUR LOG: QSL Chart</vt:lpstr>
      <vt:lpstr>YOUR LOG: QSL Chart</vt:lpstr>
      <vt:lpstr>YOUR LOG: QSL Chart</vt:lpstr>
      <vt:lpstr>YOUR LOG:   Zone Charts</vt:lpstr>
      <vt:lpstr>YOUR LOG: Log Matching</vt:lpstr>
      <vt:lpstr>LEAGUE TABLES: DXCC</vt:lpstr>
      <vt:lpstr>LEAGUE TABLES:  Zones</vt:lpstr>
      <vt:lpstr>LEAGUE TABLES:  Clubs</vt:lpstr>
      <vt:lpstr>LEAGUE TABLES:  DXCC</vt:lpstr>
      <vt:lpstr>LEAGUE TABLES:  Super</vt:lpstr>
      <vt:lpstr>LEAGUE TABLES:  Unique</vt:lpstr>
      <vt:lpstr>TOOLS: DXCC WANTED LIST</vt:lpstr>
      <vt:lpstr>TOOLS: ANALYSIS (My Athos)</vt:lpstr>
      <vt:lpstr>TOOLS: ANALYSIS (My Athos)</vt:lpstr>
      <vt:lpstr>TOOLS: Propagation Charts</vt:lpstr>
      <vt:lpstr>TOOLS: Propagation Charts</vt:lpstr>
      <vt:lpstr>Band Activity Since 1970</vt:lpstr>
      <vt:lpstr>EXPEDITIONS</vt:lpstr>
      <vt:lpstr>Slide 50</vt:lpstr>
      <vt:lpstr>EXPEDITIONS: QSL Requests</vt:lpstr>
      <vt:lpstr>EXPEDITIONS:  Log Search</vt:lpstr>
      <vt:lpstr>EXPEDITIONS: Feeds</vt:lpstr>
      <vt:lpstr>JOIN FREE ….</vt:lpstr>
      <vt:lpstr>Club Log :: www.clublog.org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2011-04-16T04:48:14Z</dcterms:created>
  <dcterms:modified xsi:type="dcterms:W3CDTF">2013-06-25T19:02:26Z</dcterms:modified>
  <cp:category/>
</cp:coreProperties>
</file>